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9" r:id="rId3"/>
    <p:sldId id="261" r:id="rId4"/>
    <p:sldId id="262" r:id="rId5"/>
    <p:sldId id="263" r:id="rId6"/>
    <p:sldId id="264" r:id="rId7"/>
  </p:sldIdLst>
  <p:sldSz cx="20104100" cy="11309350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C206"/>
    <a:srgbClr val="00F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4" autoAdjust="0"/>
    <p:restoredTop sz="95827" autoAdjust="0"/>
  </p:normalViewPr>
  <p:slideViewPr>
    <p:cSldViewPr>
      <p:cViewPr varScale="1">
        <p:scale>
          <a:sx n="78" d="100"/>
          <a:sy n="78" d="100"/>
        </p:scale>
        <p:origin x="120" y="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758" cy="5123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4203" y="0"/>
            <a:ext cx="3078758" cy="5123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2311"/>
            <a:ext cx="3078758" cy="5123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4203" y="9722311"/>
            <a:ext cx="3078758" cy="5123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BA420-D267-4D67-9523-5E8FE88422C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6798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577" cy="512880"/>
          </a:xfrm>
          <a:prstGeom prst="rect">
            <a:avLst/>
          </a:prstGeom>
        </p:spPr>
        <p:txBody>
          <a:bodyPr vert="horz" lIns="50466" tIns="25233" rIns="50466" bIns="25233" rtlCol="0"/>
          <a:lstStyle>
            <a:lvl1pPr algn="l">
              <a:defRPr sz="7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804" y="1"/>
            <a:ext cx="3078577" cy="512880"/>
          </a:xfrm>
          <a:prstGeom prst="rect">
            <a:avLst/>
          </a:prstGeom>
        </p:spPr>
        <p:txBody>
          <a:bodyPr vert="horz" lIns="50466" tIns="25233" rIns="50466" bIns="25233" rtlCol="0"/>
          <a:lstStyle>
            <a:lvl1pPr algn="r">
              <a:defRPr sz="700"/>
            </a:lvl1pPr>
          </a:lstStyle>
          <a:p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84188" y="1281113"/>
            <a:ext cx="6135687" cy="3452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0466" tIns="25233" rIns="50466" bIns="2523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182" y="4924799"/>
            <a:ext cx="5683699" cy="4031207"/>
          </a:xfrm>
          <a:prstGeom prst="rect">
            <a:avLst/>
          </a:prstGeom>
        </p:spPr>
        <p:txBody>
          <a:bodyPr vert="horz" lIns="50466" tIns="25233" rIns="50466" bIns="25233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1735"/>
            <a:ext cx="3078577" cy="512880"/>
          </a:xfrm>
          <a:prstGeom prst="rect">
            <a:avLst/>
          </a:prstGeom>
        </p:spPr>
        <p:txBody>
          <a:bodyPr vert="horz" lIns="50466" tIns="25233" rIns="50466" bIns="25233" rtlCol="0" anchor="b"/>
          <a:lstStyle>
            <a:lvl1pPr algn="l">
              <a:defRPr sz="7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804" y="9721735"/>
            <a:ext cx="3078577" cy="512880"/>
          </a:xfrm>
          <a:prstGeom prst="rect">
            <a:avLst/>
          </a:prstGeom>
        </p:spPr>
        <p:txBody>
          <a:bodyPr vert="horz" lIns="50466" tIns="25233" rIns="50466" bIns="25233" rtlCol="0" anchor="b"/>
          <a:lstStyle>
            <a:lvl1pPr algn="r">
              <a:defRPr sz="700"/>
            </a:lvl1pPr>
          </a:lstStyle>
          <a:p>
            <a:fld id="{C60E3C8A-7775-458A-9ACB-0E1F0E1816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825057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1255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9C8E0-7829-4E31-AB16-BB4E4D4A0232}" type="datetime1">
              <a:rPr lang="en-US" smtClean="0"/>
              <a:t>4/18/2024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8AE24-7F94-4950-96ED-F64D887D8DAE}" type="datetime1">
              <a:rPr lang="en-US" smtClean="0"/>
              <a:t>4/18/2024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1F594-F21C-4CA7-8BE7-BE8C5E71BB0C}" type="datetime1">
              <a:rPr lang="en-US" smtClean="0"/>
              <a:t>4/18/2024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BE356-E225-44B9-BD69-83A176AFA378}" type="datetime1">
              <a:rPr lang="en-US" smtClean="0"/>
              <a:t>4/18/2024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75FD-7D98-4D91-8DD3-384C188A113A}" type="datetime1">
              <a:rPr lang="en-US" smtClean="0"/>
              <a:t>4/18/2024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696"/>
            <a:ext cx="20104100" cy="11305540"/>
          </a:xfrm>
          <a:custGeom>
            <a:avLst/>
            <a:gdLst/>
            <a:ahLst/>
            <a:cxnLst/>
            <a:rect l="l" t="t" r="r" b="b"/>
            <a:pathLst>
              <a:path w="20104100" h="11305540">
                <a:moveTo>
                  <a:pt x="20104078" y="0"/>
                </a:moveTo>
                <a:lnTo>
                  <a:pt x="0" y="0"/>
                </a:lnTo>
                <a:lnTo>
                  <a:pt x="0" y="11304964"/>
                </a:lnTo>
                <a:lnTo>
                  <a:pt x="20104078" y="11304964"/>
                </a:lnTo>
                <a:lnTo>
                  <a:pt x="20104078" y="0"/>
                </a:lnTo>
                <a:close/>
              </a:path>
            </a:pathLst>
          </a:custGeom>
          <a:solidFill>
            <a:srgbClr val="2B2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038175" y="623433"/>
            <a:ext cx="1179830" cy="528320"/>
          </a:xfrm>
          <a:custGeom>
            <a:avLst/>
            <a:gdLst/>
            <a:ahLst/>
            <a:cxnLst/>
            <a:rect l="l" t="t" r="r" b="b"/>
            <a:pathLst>
              <a:path w="1179830" h="528319">
                <a:moveTo>
                  <a:pt x="491000" y="0"/>
                </a:moveTo>
                <a:lnTo>
                  <a:pt x="0" y="527764"/>
                </a:lnTo>
                <a:lnTo>
                  <a:pt x="1179723" y="527764"/>
                </a:lnTo>
                <a:lnTo>
                  <a:pt x="491000" y="0"/>
                </a:lnTo>
                <a:close/>
              </a:path>
            </a:pathLst>
          </a:custGeom>
          <a:solidFill>
            <a:srgbClr val="248B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09555" y="2862216"/>
            <a:ext cx="981075" cy="527685"/>
          </a:xfrm>
          <a:custGeom>
            <a:avLst/>
            <a:gdLst/>
            <a:ahLst/>
            <a:cxnLst/>
            <a:rect l="l" t="t" r="r" b="b"/>
            <a:pathLst>
              <a:path w="981075" h="527685">
                <a:moveTo>
                  <a:pt x="980765" y="0"/>
                </a:moveTo>
                <a:lnTo>
                  <a:pt x="0" y="0"/>
                </a:lnTo>
                <a:lnTo>
                  <a:pt x="490382" y="527125"/>
                </a:lnTo>
                <a:lnTo>
                  <a:pt x="980765" y="0"/>
                </a:lnTo>
                <a:close/>
              </a:path>
            </a:pathLst>
          </a:custGeom>
          <a:solidFill>
            <a:srgbClr val="248B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7028" y="1598745"/>
            <a:ext cx="16070043" cy="772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208673" y="3683992"/>
            <a:ext cx="8218805" cy="671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1B9A0-6D1B-4C56-A026-BC7994CE5E41}" type="datetime1">
              <a:rPr lang="en-US" smtClean="0"/>
              <a:t>4/18/2024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8955160" y="10591201"/>
            <a:ext cx="424815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‹#›</a:t>
            </a:fld>
            <a:endParaRPr spc="-1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0.png"/><Relationship Id="rId18" Type="http://schemas.openxmlformats.org/officeDocument/2006/relationships/image" Target="../media/image45.png"/><Relationship Id="rId26" Type="http://schemas.openxmlformats.org/officeDocument/2006/relationships/image" Target="../media/image53.png"/><Relationship Id="rId39" Type="http://schemas.openxmlformats.org/officeDocument/2006/relationships/image" Target="../media/image66.png"/><Relationship Id="rId3" Type="http://schemas.openxmlformats.org/officeDocument/2006/relationships/image" Target="../media/image30.png"/><Relationship Id="rId21" Type="http://schemas.openxmlformats.org/officeDocument/2006/relationships/image" Target="../media/image48.png"/><Relationship Id="rId34" Type="http://schemas.openxmlformats.org/officeDocument/2006/relationships/image" Target="../media/image61.png"/><Relationship Id="rId42" Type="http://schemas.openxmlformats.org/officeDocument/2006/relationships/image" Target="../media/image69.png"/><Relationship Id="rId47" Type="http://schemas.openxmlformats.org/officeDocument/2006/relationships/image" Target="../media/image74.png"/><Relationship Id="rId50" Type="http://schemas.openxmlformats.org/officeDocument/2006/relationships/image" Target="../media/image77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5" Type="http://schemas.openxmlformats.org/officeDocument/2006/relationships/image" Target="../media/image52.png"/><Relationship Id="rId33" Type="http://schemas.openxmlformats.org/officeDocument/2006/relationships/image" Target="../media/image60.png"/><Relationship Id="rId38" Type="http://schemas.openxmlformats.org/officeDocument/2006/relationships/image" Target="../media/image65.png"/><Relationship Id="rId46" Type="http://schemas.openxmlformats.org/officeDocument/2006/relationships/image" Target="../media/image73.png"/><Relationship Id="rId2" Type="http://schemas.openxmlformats.org/officeDocument/2006/relationships/image" Target="../media/image1.png"/><Relationship Id="rId16" Type="http://schemas.openxmlformats.org/officeDocument/2006/relationships/image" Target="../media/image43.png"/><Relationship Id="rId20" Type="http://schemas.openxmlformats.org/officeDocument/2006/relationships/image" Target="../media/image47.png"/><Relationship Id="rId29" Type="http://schemas.openxmlformats.org/officeDocument/2006/relationships/image" Target="../media/image56.png"/><Relationship Id="rId41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24" Type="http://schemas.openxmlformats.org/officeDocument/2006/relationships/image" Target="../media/image51.png"/><Relationship Id="rId32" Type="http://schemas.openxmlformats.org/officeDocument/2006/relationships/image" Target="../media/image59.png"/><Relationship Id="rId37" Type="http://schemas.openxmlformats.org/officeDocument/2006/relationships/image" Target="../media/image64.png"/><Relationship Id="rId40" Type="http://schemas.openxmlformats.org/officeDocument/2006/relationships/image" Target="../media/image67.png"/><Relationship Id="rId45" Type="http://schemas.openxmlformats.org/officeDocument/2006/relationships/image" Target="../media/image72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23" Type="http://schemas.openxmlformats.org/officeDocument/2006/relationships/image" Target="../media/image50.png"/><Relationship Id="rId28" Type="http://schemas.openxmlformats.org/officeDocument/2006/relationships/image" Target="../media/image55.png"/><Relationship Id="rId36" Type="http://schemas.openxmlformats.org/officeDocument/2006/relationships/image" Target="../media/image63.png"/><Relationship Id="rId49" Type="http://schemas.openxmlformats.org/officeDocument/2006/relationships/image" Target="../media/image76.png"/><Relationship Id="rId10" Type="http://schemas.openxmlformats.org/officeDocument/2006/relationships/image" Target="../media/image37.png"/><Relationship Id="rId19" Type="http://schemas.openxmlformats.org/officeDocument/2006/relationships/image" Target="../media/image46.png"/><Relationship Id="rId31" Type="http://schemas.openxmlformats.org/officeDocument/2006/relationships/image" Target="../media/image58.png"/><Relationship Id="rId44" Type="http://schemas.openxmlformats.org/officeDocument/2006/relationships/image" Target="../media/image71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Relationship Id="rId22" Type="http://schemas.openxmlformats.org/officeDocument/2006/relationships/image" Target="../media/image49.png"/><Relationship Id="rId27" Type="http://schemas.openxmlformats.org/officeDocument/2006/relationships/image" Target="../media/image54.png"/><Relationship Id="rId30" Type="http://schemas.openxmlformats.org/officeDocument/2006/relationships/image" Target="../media/image57.png"/><Relationship Id="rId35" Type="http://schemas.openxmlformats.org/officeDocument/2006/relationships/image" Target="../media/image62.png"/><Relationship Id="rId43" Type="http://schemas.openxmlformats.org/officeDocument/2006/relationships/image" Target="../media/image70.png"/><Relationship Id="rId48" Type="http://schemas.openxmlformats.org/officeDocument/2006/relationships/image" Target="../media/image75.png"/><Relationship Id="rId8" Type="http://schemas.openxmlformats.org/officeDocument/2006/relationships/image" Target="../media/image35.png"/><Relationship Id="rId51" Type="http://schemas.openxmlformats.org/officeDocument/2006/relationships/image" Target="../media/image7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90.png"/><Relationship Id="rId18" Type="http://schemas.openxmlformats.org/officeDocument/2006/relationships/image" Target="../media/image95.png"/><Relationship Id="rId26" Type="http://schemas.openxmlformats.org/officeDocument/2006/relationships/image" Target="../media/image103.png"/><Relationship Id="rId3" Type="http://schemas.openxmlformats.org/officeDocument/2006/relationships/image" Target="../media/image80.png"/><Relationship Id="rId21" Type="http://schemas.openxmlformats.org/officeDocument/2006/relationships/image" Target="../media/image98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17" Type="http://schemas.openxmlformats.org/officeDocument/2006/relationships/image" Target="../media/image94.png"/><Relationship Id="rId25" Type="http://schemas.openxmlformats.org/officeDocument/2006/relationships/image" Target="../media/image102.png"/><Relationship Id="rId2" Type="http://schemas.openxmlformats.org/officeDocument/2006/relationships/image" Target="../media/image79.png"/><Relationship Id="rId16" Type="http://schemas.openxmlformats.org/officeDocument/2006/relationships/image" Target="../media/image93.png"/><Relationship Id="rId20" Type="http://schemas.openxmlformats.org/officeDocument/2006/relationships/image" Target="../media/image97.png"/><Relationship Id="rId29" Type="http://schemas.openxmlformats.org/officeDocument/2006/relationships/image" Target="../media/image10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24" Type="http://schemas.openxmlformats.org/officeDocument/2006/relationships/image" Target="../media/image101.png"/><Relationship Id="rId5" Type="http://schemas.openxmlformats.org/officeDocument/2006/relationships/image" Target="../media/image82.png"/><Relationship Id="rId15" Type="http://schemas.openxmlformats.org/officeDocument/2006/relationships/image" Target="../media/image92.png"/><Relationship Id="rId23" Type="http://schemas.openxmlformats.org/officeDocument/2006/relationships/image" Target="../media/image100.png"/><Relationship Id="rId28" Type="http://schemas.openxmlformats.org/officeDocument/2006/relationships/image" Target="../media/image105.png"/><Relationship Id="rId10" Type="http://schemas.openxmlformats.org/officeDocument/2006/relationships/image" Target="../media/image87.png"/><Relationship Id="rId19" Type="http://schemas.openxmlformats.org/officeDocument/2006/relationships/image" Target="../media/image96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Relationship Id="rId14" Type="http://schemas.openxmlformats.org/officeDocument/2006/relationships/image" Target="../media/image91.png"/><Relationship Id="rId22" Type="http://schemas.openxmlformats.org/officeDocument/2006/relationships/image" Target="../media/image99.png"/><Relationship Id="rId27" Type="http://schemas.openxmlformats.org/officeDocument/2006/relationships/image" Target="../media/image104.png"/><Relationship Id="rId30" Type="http://schemas.openxmlformats.org/officeDocument/2006/relationships/image" Target="../media/image10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png"/><Relationship Id="rId13" Type="http://schemas.openxmlformats.org/officeDocument/2006/relationships/image" Target="../media/image119.png"/><Relationship Id="rId18" Type="http://schemas.openxmlformats.org/officeDocument/2006/relationships/image" Target="../media/image124.png"/><Relationship Id="rId26" Type="http://schemas.openxmlformats.org/officeDocument/2006/relationships/image" Target="../media/image132.png"/><Relationship Id="rId3" Type="http://schemas.openxmlformats.org/officeDocument/2006/relationships/image" Target="../media/image109.png"/><Relationship Id="rId21" Type="http://schemas.openxmlformats.org/officeDocument/2006/relationships/image" Target="../media/image127.png"/><Relationship Id="rId7" Type="http://schemas.openxmlformats.org/officeDocument/2006/relationships/image" Target="../media/image113.png"/><Relationship Id="rId12" Type="http://schemas.openxmlformats.org/officeDocument/2006/relationships/image" Target="../media/image118.png"/><Relationship Id="rId17" Type="http://schemas.openxmlformats.org/officeDocument/2006/relationships/image" Target="../media/image123.png"/><Relationship Id="rId25" Type="http://schemas.openxmlformats.org/officeDocument/2006/relationships/image" Target="../media/image131.png"/><Relationship Id="rId2" Type="http://schemas.openxmlformats.org/officeDocument/2006/relationships/image" Target="../media/image108.jpeg"/><Relationship Id="rId16" Type="http://schemas.openxmlformats.org/officeDocument/2006/relationships/image" Target="../media/image122.png"/><Relationship Id="rId20" Type="http://schemas.openxmlformats.org/officeDocument/2006/relationships/image" Target="../media/image126.png"/><Relationship Id="rId29" Type="http://schemas.openxmlformats.org/officeDocument/2006/relationships/image" Target="../media/image1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11" Type="http://schemas.openxmlformats.org/officeDocument/2006/relationships/image" Target="../media/image117.png"/><Relationship Id="rId24" Type="http://schemas.openxmlformats.org/officeDocument/2006/relationships/image" Target="../media/image130.png"/><Relationship Id="rId5" Type="http://schemas.openxmlformats.org/officeDocument/2006/relationships/image" Target="../media/image111.png"/><Relationship Id="rId15" Type="http://schemas.openxmlformats.org/officeDocument/2006/relationships/image" Target="../media/image121.png"/><Relationship Id="rId23" Type="http://schemas.openxmlformats.org/officeDocument/2006/relationships/image" Target="../media/image129.png"/><Relationship Id="rId28" Type="http://schemas.openxmlformats.org/officeDocument/2006/relationships/image" Target="../media/image134.png"/><Relationship Id="rId10" Type="http://schemas.openxmlformats.org/officeDocument/2006/relationships/image" Target="../media/image116.png"/><Relationship Id="rId19" Type="http://schemas.openxmlformats.org/officeDocument/2006/relationships/image" Target="../media/image125.png"/><Relationship Id="rId31" Type="http://schemas.openxmlformats.org/officeDocument/2006/relationships/image" Target="../media/image107.png"/><Relationship Id="rId4" Type="http://schemas.openxmlformats.org/officeDocument/2006/relationships/image" Target="../media/image110.png"/><Relationship Id="rId9" Type="http://schemas.openxmlformats.org/officeDocument/2006/relationships/image" Target="../media/image115.png"/><Relationship Id="rId14" Type="http://schemas.openxmlformats.org/officeDocument/2006/relationships/image" Target="../media/image120.png"/><Relationship Id="rId22" Type="http://schemas.openxmlformats.org/officeDocument/2006/relationships/image" Target="../media/image128.png"/><Relationship Id="rId27" Type="http://schemas.openxmlformats.org/officeDocument/2006/relationships/image" Target="../media/image133.png"/><Relationship Id="rId30" Type="http://schemas.openxmlformats.org/officeDocument/2006/relationships/image" Target="../media/image13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object 2"/>
          <p:cNvGrpSpPr/>
          <p:nvPr/>
        </p:nvGrpSpPr>
        <p:grpSpPr>
          <a:xfrm>
            <a:off x="-158750" y="-974726"/>
            <a:ext cx="20262850" cy="5546671"/>
            <a:chOff x="-158750" y="-275378"/>
            <a:chExt cx="20251420" cy="4127622"/>
          </a:xfrm>
        </p:grpSpPr>
        <p:pic>
          <p:nvPicPr>
            <p:cNvPr id="141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158750" y="-275378"/>
              <a:ext cx="20104078" cy="4127622"/>
            </a:xfrm>
            <a:prstGeom prst="rect">
              <a:avLst/>
            </a:prstGeom>
          </p:spPr>
        </p:pic>
        <p:sp>
          <p:nvSpPr>
            <p:cNvPr id="142" name="object 4"/>
            <p:cNvSpPr/>
            <p:nvPr/>
          </p:nvSpPr>
          <p:spPr>
            <a:xfrm>
              <a:off x="0" y="452594"/>
              <a:ext cx="20092670" cy="3007905"/>
            </a:xfrm>
            <a:custGeom>
              <a:avLst/>
              <a:gdLst/>
              <a:ahLst/>
              <a:cxnLst/>
              <a:rect l="l" t="t" r="r" b="b"/>
              <a:pathLst>
                <a:path w="20092670" h="1719580">
                  <a:moveTo>
                    <a:pt x="20092079" y="0"/>
                  </a:moveTo>
                  <a:lnTo>
                    <a:pt x="0" y="0"/>
                  </a:lnTo>
                  <a:lnTo>
                    <a:pt x="0" y="1719015"/>
                  </a:lnTo>
                  <a:lnTo>
                    <a:pt x="20092079" y="1719015"/>
                  </a:lnTo>
                  <a:lnTo>
                    <a:pt x="20092079" y="0"/>
                  </a:lnTo>
                  <a:close/>
                </a:path>
              </a:pathLst>
            </a:custGeom>
            <a:solidFill>
              <a:srgbClr val="434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8716" y="1998462"/>
            <a:ext cx="14785340" cy="1485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50" spc="260" dirty="0">
                <a:solidFill>
                  <a:srgbClr val="52C206"/>
                </a:solidFill>
              </a:rPr>
              <a:t>1.</a:t>
            </a:r>
            <a:r>
              <a:rPr sz="7600" spc="260" dirty="0"/>
              <a:t>MONTAŻ</a:t>
            </a:r>
            <a:r>
              <a:rPr sz="7600" spc="-555" dirty="0"/>
              <a:t> </a:t>
            </a:r>
            <a:r>
              <a:rPr sz="7600" spc="360" dirty="0"/>
              <a:t>DO</a:t>
            </a:r>
            <a:r>
              <a:rPr sz="7600" spc="-555" dirty="0"/>
              <a:t> </a:t>
            </a:r>
            <a:r>
              <a:rPr sz="7600" spc="520" dirty="0"/>
              <a:t>RAMY</a:t>
            </a:r>
            <a:r>
              <a:rPr sz="7600" spc="-550" dirty="0"/>
              <a:t> </a:t>
            </a:r>
            <a:r>
              <a:rPr sz="7600" spc="265" dirty="0"/>
              <a:t>OKIENNEJ</a:t>
            </a:r>
            <a:endParaRPr sz="7600" dirty="0"/>
          </a:p>
        </p:txBody>
      </p:sp>
      <p:sp>
        <p:nvSpPr>
          <p:cNvPr id="7" name="object 7"/>
          <p:cNvSpPr txBox="1"/>
          <p:nvPr/>
        </p:nvSpPr>
        <p:spPr>
          <a:xfrm>
            <a:off x="2600276" y="3464147"/>
            <a:ext cx="4946650" cy="4699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10" dirty="0">
                <a:solidFill>
                  <a:srgbClr val="FFFFFF"/>
                </a:solidFill>
                <a:latin typeface="Trebuchet MS"/>
                <a:cs typeface="Trebuchet MS"/>
              </a:rPr>
              <a:t>(pomiar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150" dirty="0">
                <a:solidFill>
                  <a:srgbClr val="FFFFFF"/>
                </a:solidFill>
                <a:latin typeface="Trebuchet MS"/>
                <a:cs typeface="Trebuchet MS"/>
              </a:rPr>
              <a:t>w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rebuchet MS"/>
                <a:cs typeface="Trebuchet MS"/>
              </a:rPr>
              <a:t>milimetrach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2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185" dirty="0">
                <a:solidFill>
                  <a:srgbClr val="FFFFFF"/>
                </a:solidFill>
                <a:latin typeface="Trebuchet MS"/>
                <a:cs typeface="Trebuchet MS"/>
              </a:rPr>
              <a:t>mm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105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endParaRPr sz="29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8169" y="6753730"/>
            <a:ext cx="9808210" cy="111633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 marR="1524000" indent="-635">
              <a:lnSpc>
                <a:spcPts val="3960"/>
              </a:lnSpc>
              <a:spcBef>
                <a:spcPts val="969"/>
              </a:spcBef>
            </a:pPr>
            <a:r>
              <a:rPr sz="3200" b="1" spc="-30" dirty="0">
                <a:solidFill>
                  <a:srgbClr val="FFFFFF"/>
                </a:solidFill>
                <a:latin typeface="Trebuchet MS"/>
                <a:cs typeface="Trebuchet MS"/>
              </a:rPr>
              <a:t>Wysokoś</a:t>
            </a:r>
            <a:r>
              <a:rPr sz="3200" b="1" spc="160" dirty="0">
                <a:solidFill>
                  <a:srgbClr val="FFFFFF"/>
                </a:solidFill>
                <a:latin typeface="Trebuchet MS"/>
                <a:cs typeface="Trebuchet MS"/>
              </a:rPr>
              <a:t>ć</a:t>
            </a:r>
            <a:r>
              <a:rPr sz="3200" b="1" spc="-6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260" dirty="0">
                <a:solidFill>
                  <a:srgbClr val="FFFFFF"/>
                </a:solidFill>
                <a:latin typeface="Trebuchet MS"/>
                <a:cs typeface="Trebuchet MS"/>
              </a:rPr>
              <a:t>żaluzj</a:t>
            </a:r>
            <a:r>
              <a:rPr sz="3200" b="1" spc="-3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3200" b="1" spc="-6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185" dirty="0">
                <a:solidFill>
                  <a:srgbClr val="FFFFFF"/>
                </a:solidFill>
                <a:latin typeface="Trebuchet MS"/>
                <a:cs typeface="Trebuchet MS"/>
              </a:rPr>
              <a:t>(B</a:t>
            </a:r>
            <a:r>
              <a:rPr sz="3200" b="1" spc="15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r>
              <a:rPr sz="3200" b="1" spc="-6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b="1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Trebuchet MS"/>
                <a:cs typeface="Trebuchet MS"/>
              </a:rPr>
              <a:t>skrzydła  </a:t>
            </a:r>
            <a:r>
              <a:rPr sz="3200" spc="-120" dirty="0">
                <a:solidFill>
                  <a:srgbClr val="FFFFFF"/>
                </a:solidFill>
                <a:latin typeface="Trebuchet MS"/>
                <a:cs typeface="Trebuchet MS"/>
              </a:rPr>
              <a:t>okienneg</a:t>
            </a:r>
            <a:r>
              <a:rPr sz="3200" spc="5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3200" spc="-5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40" dirty="0">
                <a:solidFill>
                  <a:srgbClr val="FFFFFF"/>
                </a:solidFill>
                <a:latin typeface="Trebuchet MS"/>
                <a:cs typeface="Trebuchet MS"/>
              </a:rPr>
              <a:t>pomniejszon</a:t>
            </a:r>
            <a:r>
              <a:rPr sz="3200" spc="2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3200" spc="-5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3200" spc="-5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3200" spc="18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r>
              <a:rPr sz="3200" spc="-5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60" dirty="0">
                <a:solidFill>
                  <a:srgbClr val="FFFFFF"/>
                </a:solidFill>
                <a:latin typeface="Trebuchet MS"/>
                <a:cs typeface="Trebuchet MS"/>
              </a:rPr>
              <a:t>mm</a:t>
            </a:r>
            <a:r>
              <a:rPr sz="3200" spc="-160" dirty="0" smtClean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32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0112" y="5464560"/>
            <a:ext cx="8772030" cy="1114151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-635">
              <a:lnSpc>
                <a:spcPct val="110000"/>
              </a:lnSpc>
              <a:spcBef>
                <a:spcPts val="240"/>
              </a:spcBef>
            </a:pPr>
            <a:r>
              <a:rPr sz="3200" b="1" spc="-5" dirty="0">
                <a:solidFill>
                  <a:srgbClr val="FFFFFF"/>
                </a:solidFill>
                <a:latin typeface="Trebuchet MS"/>
                <a:cs typeface="Trebuchet MS"/>
              </a:rPr>
              <a:t>Szerokoś</a:t>
            </a:r>
            <a:r>
              <a:rPr sz="3200" b="1" spc="80" dirty="0">
                <a:solidFill>
                  <a:srgbClr val="FFFFFF"/>
                </a:solidFill>
                <a:latin typeface="Trebuchet MS"/>
                <a:cs typeface="Trebuchet MS"/>
              </a:rPr>
              <a:t>ć</a:t>
            </a:r>
            <a:r>
              <a:rPr sz="3200" b="1" spc="-4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140" dirty="0">
                <a:solidFill>
                  <a:srgbClr val="FFFFFF"/>
                </a:solidFill>
                <a:latin typeface="Trebuchet MS"/>
                <a:cs typeface="Trebuchet MS"/>
              </a:rPr>
              <a:t>żaluzj</a:t>
            </a:r>
            <a:r>
              <a:rPr sz="3200" b="1" spc="-35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3200" b="1" spc="-4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75" dirty="0">
                <a:solidFill>
                  <a:srgbClr val="FFFFFF"/>
                </a:solidFill>
                <a:latin typeface="Trebuchet MS"/>
                <a:cs typeface="Trebuchet MS"/>
              </a:rPr>
              <a:t>(A</a:t>
            </a:r>
            <a:r>
              <a:rPr sz="3200" b="1" spc="10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r>
              <a:rPr sz="3200" b="1" spc="-4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spc="-30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 err="1">
                <a:solidFill>
                  <a:srgbClr val="FFFFFF"/>
                </a:solidFill>
                <a:latin typeface="Trebuchet MS"/>
                <a:cs typeface="Trebuchet MS"/>
              </a:rPr>
              <a:t>szyby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z uszczelkami </a:t>
            </a:r>
            <a:r>
              <a:rPr sz="3200" spc="-85" dirty="0" smtClean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rebuchet MS"/>
                <a:cs typeface="Trebuchet MS"/>
              </a:rPr>
              <a:t>40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mm.  </a:t>
            </a:r>
            <a:endParaRPr lang="pl-PL" sz="3200" spc="5" dirty="0" smtClean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1532766" y="4120074"/>
            <a:ext cx="8115458" cy="6449695"/>
            <a:chOff x="11337435" y="3802544"/>
            <a:chExt cx="8115458" cy="6449695"/>
          </a:xfrm>
        </p:grpSpPr>
        <p:sp>
          <p:nvSpPr>
            <p:cNvPr id="11" name="object 11"/>
            <p:cNvSpPr/>
            <p:nvPr/>
          </p:nvSpPr>
          <p:spPr>
            <a:xfrm>
              <a:off x="12453945" y="3802544"/>
              <a:ext cx="5946775" cy="6449695"/>
            </a:xfrm>
            <a:custGeom>
              <a:avLst/>
              <a:gdLst/>
              <a:ahLst/>
              <a:cxnLst/>
              <a:rect l="l" t="t" r="r" b="b"/>
              <a:pathLst>
                <a:path w="5946775" h="6449695">
                  <a:moveTo>
                    <a:pt x="5946750" y="0"/>
                  </a:moveTo>
                  <a:lnTo>
                    <a:pt x="0" y="0"/>
                  </a:lnTo>
                  <a:lnTo>
                    <a:pt x="0" y="6449175"/>
                  </a:lnTo>
                  <a:lnTo>
                    <a:pt x="5946750" y="6449175"/>
                  </a:lnTo>
                  <a:lnTo>
                    <a:pt x="59467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29905" y="4162030"/>
              <a:ext cx="5394589" cy="577183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117014" y="4507235"/>
              <a:ext cx="4620623" cy="517675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3143738" y="4552260"/>
              <a:ext cx="4567555" cy="5086350"/>
            </a:xfrm>
            <a:custGeom>
              <a:avLst/>
              <a:gdLst/>
              <a:ahLst/>
              <a:cxnLst/>
              <a:rect l="l" t="t" r="r" b="b"/>
              <a:pathLst>
                <a:path w="4567555" h="5086350">
                  <a:moveTo>
                    <a:pt x="4567161" y="4861534"/>
                  </a:moveTo>
                  <a:lnTo>
                    <a:pt x="4562399" y="4861534"/>
                  </a:lnTo>
                  <a:lnTo>
                    <a:pt x="4562399" y="5081270"/>
                  </a:lnTo>
                  <a:lnTo>
                    <a:pt x="4749" y="5081270"/>
                  </a:lnTo>
                  <a:lnTo>
                    <a:pt x="4749" y="4861560"/>
                  </a:lnTo>
                  <a:lnTo>
                    <a:pt x="0" y="4861560"/>
                  </a:lnTo>
                  <a:lnTo>
                    <a:pt x="0" y="5081270"/>
                  </a:lnTo>
                  <a:lnTo>
                    <a:pt x="0" y="5086350"/>
                  </a:lnTo>
                  <a:lnTo>
                    <a:pt x="4567161" y="5086350"/>
                  </a:lnTo>
                  <a:lnTo>
                    <a:pt x="4567161" y="5081435"/>
                  </a:lnTo>
                  <a:lnTo>
                    <a:pt x="4567161" y="5081270"/>
                  </a:lnTo>
                  <a:lnTo>
                    <a:pt x="4567161" y="4861534"/>
                  </a:lnTo>
                  <a:close/>
                </a:path>
                <a:path w="4567555" h="5086350">
                  <a:moveTo>
                    <a:pt x="4567161" y="5283"/>
                  </a:moveTo>
                  <a:lnTo>
                    <a:pt x="4562399" y="5283"/>
                  </a:lnTo>
                  <a:lnTo>
                    <a:pt x="4562399" y="217271"/>
                  </a:lnTo>
                  <a:lnTo>
                    <a:pt x="4567161" y="217271"/>
                  </a:lnTo>
                  <a:lnTo>
                    <a:pt x="4567161" y="5283"/>
                  </a:lnTo>
                  <a:close/>
                </a:path>
                <a:path w="4567555" h="5086350">
                  <a:moveTo>
                    <a:pt x="4567161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217170"/>
                  </a:lnTo>
                  <a:lnTo>
                    <a:pt x="4749" y="217170"/>
                  </a:lnTo>
                  <a:lnTo>
                    <a:pt x="4749" y="5080"/>
                  </a:lnTo>
                  <a:lnTo>
                    <a:pt x="4567161" y="5080"/>
                  </a:lnTo>
                  <a:lnTo>
                    <a:pt x="4567161" y="0"/>
                  </a:lnTo>
                  <a:close/>
                </a:path>
              </a:pathLst>
            </a:custGeom>
            <a:solidFill>
              <a:srgbClr val="B0B2B2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117005" y="4507810"/>
              <a:ext cx="4620895" cy="5176520"/>
            </a:xfrm>
            <a:custGeom>
              <a:avLst/>
              <a:gdLst/>
              <a:ahLst/>
              <a:cxnLst/>
              <a:rect l="l" t="t" r="r" b="b"/>
              <a:pathLst>
                <a:path w="4620894" h="5176520">
                  <a:moveTo>
                    <a:pt x="4620628" y="5171440"/>
                  </a:moveTo>
                  <a:lnTo>
                    <a:pt x="4762" y="5171440"/>
                  </a:lnTo>
                  <a:lnTo>
                    <a:pt x="4762" y="4906010"/>
                  </a:lnTo>
                  <a:lnTo>
                    <a:pt x="0" y="4906010"/>
                  </a:lnTo>
                  <a:lnTo>
                    <a:pt x="0" y="5171440"/>
                  </a:lnTo>
                  <a:lnTo>
                    <a:pt x="0" y="5176520"/>
                  </a:lnTo>
                  <a:lnTo>
                    <a:pt x="4620628" y="5176520"/>
                  </a:lnTo>
                  <a:lnTo>
                    <a:pt x="4620628" y="5171440"/>
                  </a:lnTo>
                  <a:close/>
                </a:path>
                <a:path w="4620894" h="5176520">
                  <a:moveTo>
                    <a:pt x="4620628" y="4905984"/>
                  </a:moveTo>
                  <a:lnTo>
                    <a:pt x="4615878" y="4905984"/>
                  </a:lnTo>
                  <a:lnTo>
                    <a:pt x="4615878" y="5171427"/>
                  </a:lnTo>
                  <a:lnTo>
                    <a:pt x="4620628" y="5171427"/>
                  </a:lnTo>
                  <a:lnTo>
                    <a:pt x="4620628" y="4905984"/>
                  </a:lnTo>
                  <a:close/>
                </a:path>
                <a:path w="4620894" h="5176520">
                  <a:moveTo>
                    <a:pt x="4620628" y="4178"/>
                  </a:moveTo>
                  <a:lnTo>
                    <a:pt x="4615878" y="4178"/>
                  </a:lnTo>
                  <a:lnTo>
                    <a:pt x="4615878" y="261721"/>
                  </a:lnTo>
                  <a:lnTo>
                    <a:pt x="4620628" y="261721"/>
                  </a:lnTo>
                  <a:lnTo>
                    <a:pt x="4620628" y="4178"/>
                  </a:lnTo>
                  <a:close/>
                </a:path>
                <a:path w="4620894" h="5176520">
                  <a:moveTo>
                    <a:pt x="4620628" y="0"/>
                  </a:moveTo>
                  <a:lnTo>
                    <a:pt x="0" y="0"/>
                  </a:lnTo>
                  <a:lnTo>
                    <a:pt x="0" y="3810"/>
                  </a:lnTo>
                  <a:lnTo>
                    <a:pt x="0" y="261620"/>
                  </a:lnTo>
                  <a:lnTo>
                    <a:pt x="4762" y="261620"/>
                  </a:lnTo>
                  <a:lnTo>
                    <a:pt x="4762" y="3810"/>
                  </a:lnTo>
                  <a:lnTo>
                    <a:pt x="4620628" y="3810"/>
                  </a:lnTo>
                  <a:lnTo>
                    <a:pt x="4620628" y="0"/>
                  </a:lnTo>
                  <a:close/>
                </a:path>
              </a:pathLst>
            </a:custGeom>
            <a:solidFill>
              <a:srgbClr val="B0B2B2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117015" y="4507234"/>
              <a:ext cx="4620623" cy="6728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2453946" y="9793660"/>
              <a:ext cx="5946750" cy="45805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769861" y="4682365"/>
              <a:ext cx="106635" cy="34576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740602" y="4680800"/>
              <a:ext cx="123828" cy="28888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769861" y="9189744"/>
              <a:ext cx="106635" cy="34576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740602" y="9188170"/>
              <a:ext cx="123828" cy="28888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2978145" y="4682365"/>
              <a:ext cx="106635" cy="34576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2990211" y="4680800"/>
              <a:ext cx="123829" cy="28888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2978145" y="9189744"/>
              <a:ext cx="106635" cy="34576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990211" y="9188170"/>
              <a:ext cx="4783070" cy="606484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15399594" y="4547600"/>
              <a:ext cx="59690" cy="5115560"/>
            </a:xfrm>
            <a:custGeom>
              <a:avLst/>
              <a:gdLst/>
              <a:ahLst/>
              <a:cxnLst/>
              <a:rect l="l" t="t" r="r" b="b"/>
              <a:pathLst>
                <a:path w="59690" h="5115559">
                  <a:moveTo>
                    <a:pt x="59411" y="0"/>
                  </a:moveTo>
                  <a:lnTo>
                    <a:pt x="0" y="0"/>
                  </a:lnTo>
                  <a:lnTo>
                    <a:pt x="0" y="5115362"/>
                  </a:lnTo>
                  <a:lnTo>
                    <a:pt x="59411" y="5115362"/>
                  </a:lnTo>
                  <a:lnTo>
                    <a:pt x="59411" y="0"/>
                  </a:lnTo>
                  <a:close/>
                </a:path>
              </a:pathLst>
            </a:custGeom>
            <a:solidFill>
              <a:srgbClr val="ADB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105118" y="4512890"/>
              <a:ext cx="2288540" cy="5157470"/>
            </a:xfrm>
            <a:custGeom>
              <a:avLst/>
              <a:gdLst/>
              <a:ahLst/>
              <a:cxnLst/>
              <a:rect l="l" t="t" r="r" b="b"/>
              <a:pathLst>
                <a:path w="2288540" h="5157470">
                  <a:moveTo>
                    <a:pt x="2288540" y="256641"/>
                  </a:moveTo>
                  <a:lnTo>
                    <a:pt x="2034578" y="256641"/>
                  </a:lnTo>
                  <a:lnTo>
                    <a:pt x="2034578" y="4900904"/>
                  </a:lnTo>
                  <a:lnTo>
                    <a:pt x="2288540" y="4900904"/>
                  </a:lnTo>
                  <a:lnTo>
                    <a:pt x="2288540" y="256641"/>
                  </a:lnTo>
                  <a:close/>
                </a:path>
                <a:path w="2288540" h="5157470">
                  <a:moveTo>
                    <a:pt x="2288540" y="0"/>
                  </a:moveTo>
                  <a:lnTo>
                    <a:pt x="0" y="0"/>
                  </a:lnTo>
                  <a:lnTo>
                    <a:pt x="0" y="256540"/>
                  </a:lnTo>
                  <a:lnTo>
                    <a:pt x="0" y="4900930"/>
                  </a:lnTo>
                  <a:lnTo>
                    <a:pt x="0" y="5157470"/>
                  </a:lnTo>
                  <a:lnTo>
                    <a:pt x="2288540" y="5157470"/>
                  </a:lnTo>
                  <a:lnTo>
                    <a:pt x="2288540" y="4900930"/>
                  </a:lnTo>
                  <a:lnTo>
                    <a:pt x="253936" y="4900930"/>
                  </a:lnTo>
                  <a:lnTo>
                    <a:pt x="253936" y="256540"/>
                  </a:lnTo>
                  <a:lnTo>
                    <a:pt x="2288540" y="256540"/>
                  </a:lnTo>
                  <a:lnTo>
                    <a:pt x="228854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3075412" y="4477099"/>
              <a:ext cx="2347941" cy="522911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1337435" y="4678737"/>
              <a:ext cx="3883537" cy="4822868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3279700" y="4680601"/>
              <a:ext cx="1939406" cy="4819141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3325323" y="4726250"/>
              <a:ext cx="1848485" cy="4728210"/>
            </a:xfrm>
            <a:custGeom>
              <a:avLst/>
              <a:gdLst/>
              <a:ahLst/>
              <a:cxnLst/>
              <a:rect l="l" t="t" r="r" b="b"/>
              <a:pathLst>
                <a:path w="1848484" h="4728209">
                  <a:moveTo>
                    <a:pt x="1848104" y="0"/>
                  </a:moveTo>
                  <a:lnTo>
                    <a:pt x="1837702" y="0"/>
                  </a:lnTo>
                  <a:lnTo>
                    <a:pt x="1837702" y="11430"/>
                  </a:lnTo>
                  <a:lnTo>
                    <a:pt x="1837702" y="4719320"/>
                  </a:lnTo>
                  <a:lnTo>
                    <a:pt x="10414" y="4719320"/>
                  </a:lnTo>
                  <a:lnTo>
                    <a:pt x="10414" y="11430"/>
                  </a:lnTo>
                  <a:lnTo>
                    <a:pt x="1837702" y="11430"/>
                  </a:lnTo>
                  <a:lnTo>
                    <a:pt x="1837702" y="0"/>
                  </a:lnTo>
                  <a:lnTo>
                    <a:pt x="0" y="0"/>
                  </a:lnTo>
                  <a:lnTo>
                    <a:pt x="0" y="11430"/>
                  </a:lnTo>
                  <a:lnTo>
                    <a:pt x="0" y="4719320"/>
                  </a:lnTo>
                  <a:lnTo>
                    <a:pt x="0" y="4728210"/>
                  </a:lnTo>
                  <a:lnTo>
                    <a:pt x="1848104" y="4728210"/>
                  </a:lnTo>
                  <a:lnTo>
                    <a:pt x="1848104" y="4719650"/>
                  </a:lnTo>
                  <a:lnTo>
                    <a:pt x="1848104" y="4719320"/>
                  </a:lnTo>
                  <a:lnTo>
                    <a:pt x="1848104" y="11430"/>
                  </a:lnTo>
                  <a:lnTo>
                    <a:pt x="1848104" y="11188"/>
                  </a:lnTo>
                  <a:lnTo>
                    <a:pt x="1848104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460993" y="4512890"/>
              <a:ext cx="2288540" cy="5157470"/>
            </a:xfrm>
            <a:custGeom>
              <a:avLst/>
              <a:gdLst/>
              <a:ahLst/>
              <a:cxnLst/>
              <a:rect l="l" t="t" r="r" b="b"/>
              <a:pathLst>
                <a:path w="2288540" h="5157470">
                  <a:moveTo>
                    <a:pt x="2288540" y="256641"/>
                  </a:moveTo>
                  <a:lnTo>
                    <a:pt x="2034578" y="256641"/>
                  </a:lnTo>
                  <a:lnTo>
                    <a:pt x="2034578" y="4900904"/>
                  </a:lnTo>
                  <a:lnTo>
                    <a:pt x="2288540" y="4900904"/>
                  </a:lnTo>
                  <a:lnTo>
                    <a:pt x="2288540" y="256641"/>
                  </a:lnTo>
                  <a:close/>
                </a:path>
                <a:path w="2288540" h="5157470">
                  <a:moveTo>
                    <a:pt x="2288540" y="0"/>
                  </a:moveTo>
                  <a:lnTo>
                    <a:pt x="0" y="0"/>
                  </a:lnTo>
                  <a:lnTo>
                    <a:pt x="0" y="256540"/>
                  </a:lnTo>
                  <a:lnTo>
                    <a:pt x="0" y="4900930"/>
                  </a:lnTo>
                  <a:lnTo>
                    <a:pt x="0" y="5157470"/>
                  </a:lnTo>
                  <a:lnTo>
                    <a:pt x="2288540" y="5157470"/>
                  </a:lnTo>
                  <a:lnTo>
                    <a:pt x="2288540" y="4900930"/>
                  </a:lnTo>
                  <a:lnTo>
                    <a:pt x="253936" y="4900930"/>
                  </a:lnTo>
                  <a:lnTo>
                    <a:pt x="253936" y="256540"/>
                  </a:lnTo>
                  <a:lnTo>
                    <a:pt x="2288540" y="256540"/>
                  </a:lnTo>
                  <a:lnTo>
                    <a:pt x="228854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5431289" y="4477099"/>
              <a:ext cx="2347940" cy="522911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5633681" y="4678737"/>
              <a:ext cx="3819212" cy="482286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3791172" y="4709469"/>
              <a:ext cx="3754891" cy="4761394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5668161" y="4713197"/>
              <a:ext cx="1874194" cy="475393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5681199" y="4726250"/>
              <a:ext cx="1848485" cy="4728210"/>
            </a:xfrm>
            <a:custGeom>
              <a:avLst/>
              <a:gdLst/>
              <a:ahLst/>
              <a:cxnLst/>
              <a:rect l="l" t="t" r="r" b="b"/>
              <a:pathLst>
                <a:path w="1848484" h="4728209">
                  <a:moveTo>
                    <a:pt x="1848104" y="0"/>
                  </a:moveTo>
                  <a:lnTo>
                    <a:pt x="1837690" y="0"/>
                  </a:lnTo>
                  <a:lnTo>
                    <a:pt x="1837690" y="11430"/>
                  </a:lnTo>
                  <a:lnTo>
                    <a:pt x="1837690" y="4719320"/>
                  </a:lnTo>
                  <a:lnTo>
                    <a:pt x="10414" y="4719320"/>
                  </a:lnTo>
                  <a:lnTo>
                    <a:pt x="10414" y="11430"/>
                  </a:lnTo>
                  <a:lnTo>
                    <a:pt x="1837690" y="11430"/>
                  </a:lnTo>
                  <a:lnTo>
                    <a:pt x="1837690" y="0"/>
                  </a:lnTo>
                  <a:lnTo>
                    <a:pt x="0" y="0"/>
                  </a:lnTo>
                  <a:lnTo>
                    <a:pt x="0" y="11430"/>
                  </a:lnTo>
                  <a:lnTo>
                    <a:pt x="0" y="4719320"/>
                  </a:lnTo>
                  <a:lnTo>
                    <a:pt x="0" y="4728210"/>
                  </a:lnTo>
                  <a:lnTo>
                    <a:pt x="1848104" y="4728210"/>
                  </a:lnTo>
                  <a:lnTo>
                    <a:pt x="1848104" y="4719650"/>
                  </a:lnTo>
                  <a:lnTo>
                    <a:pt x="1848104" y="4719320"/>
                  </a:lnTo>
                  <a:lnTo>
                    <a:pt x="1848104" y="11430"/>
                  </a:lnTo>
                  <a:lnTo>
                    <a:pt x="1848104" y="11188"/>
                  </a:lnTo>
                  <a:lnTo>
                    <a:pt x="1848104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5232131" y="6818248"/>
              <a:ext cx="164811" cy="72568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236070" y="6816169"/>
              <a:ext cx="156937" cy="269394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251968" y="6903165"/>
              <a:ext cx="125127" cy="182400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5262780" y="6912554"/>
              <a:ext cx="103515" cy="500654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5269324" y="6925735"/>
              <a:ext cx="90805" cy="487680"/>
            </a:xfrm>
            <a:custGeom>
              <a:avLst/>
              <a:gdLst/>
              <a:ahLst/>
              <a:cxnLst/>
              <a:rect l="l" t="t" r="r" b="b"/>
              <a:pathLst>
                <a:path w="90805" h="487679">
                  <a:moveTo>
                    <a:pt x="45213" y="0"/>
                  </a:moveTo>
                  <a:lnTo>
                    <a:pt x="26127" y="4653"/>
                  </a:lnTo>
                  <a:lnTo>
                    <a:pt x="11093" y="17157"/>
                  </a:lnTo>
                  <a:lnTo>
                    <a:pt x="1816" y="35325"/>
                  </a:lnTo>
                  <a:lnTo>
                    <a:pt x="0" y="56972"/>
                  </a:lnTo>
                  <a:lnTo>
                    <a:pt x="5603" y="113367"/>
                  </a:lnTo>
                  <a:lnTo>
                    <a:pt x="10137" y="169725"/>
                  </a:lnTo>
                  <a:lnTo>
                    <a:pt x="13584" y="225020"/>
                  </a:lnTo>
                  <a:lnTo>
                    <a:pt x="15927" y="278224"/>
                  </a:lnTo>
                  <a:lnTo>
                    <a:pt x="17150" y="328312"/>
                  </a:lnTo>
                  <a:lnTo>
                    <a:pt x="17235" y="374256"/>
                  </a:lnTo>
                  <a:lnTo>
                    <a:pt x="16166" y="415031"/>
                  </a:lnTo>
                  <a:lnTo>
                    <a:pt x="13926" y="449609"/>
                  </a:lnTo>
                  <a:lnTo>
                    <a:pt x="15445" y="464108"/>
                  </a:lnTo>
                  <a:lnTo>
                    <a:pt x="21975" y="476170"/>
                  </a:lnTo>
                  <a:lnTo>
                    <a:pt x="32302" y="484417"/>
                  </a:lnTo>
                  <a:lnTo>
                    <a:pt x="45213" y="487472"/>
                  </a:lnTo>
                  <a:lnTo>
                    <a:pt x="58123" y="484417"/>
                  </a:lnTo>
                  <a:lnTo>
                    <a:pt x="68450" y="476170"/>
                  </a:lnTo>
                  <a:lnTo>
                    <a:pt x="74980" y="464108"/>
                  </a:lnTo>
                  <a:lnTo>
                    <a:pt x="76500" y="449609"/>
                  </a:lnTo>
                  <a:lnTo>
                    <a:pt x="74257" y="415031"/>
                  </a:lnTo>
                  <a:lnTo>
                    <a:pt x="73188" y="374256"/>
                  </a:lnTo>
                  <a:lnTo>
                    <a:pt x="73274" y="328312"/>
                  </a:lnTo>
                  <a:lnTo>
                    <a:pt x="74499" y="278224"/>
                  </a:lnTo>
                  <a:lnTo>
                    <a:pt x="76843" y="225020"/>
                  </a:lnTo>
                  <a:lnTo>
                    <a:pt x="80291" y="169725"/>
                  </a:lnTo>
                  <a:lnTo>
                    <a:pt x="84825" y="113367"/>
                  </a:lnTo>
                  <a:lnTo>
                    <a:pt x="90426" y="56972"/>
                  </a:lnTo>
                  <a:lnTo>
                    <a:pt x="88609" y="35325"/>
                  </a:lnTo>
                  <a:lnTo>
                    <a:pt x="79332" y="17157"/>
                  </a:lnTo>
                  <a:lnTo>
                    <a:pt x="64299" y="4653"/>
                  </a:lnTo>
                  <a:lnTo>
                    <a:pt x="45213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5267343" y="6912554"/>
              <a:ext cx="94074" cy="500225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5457500" y="6818248"/>
              <a:ext cx="164811" cy="725689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461435" y="6816169"/>
              <a:ext cx="156948" cy="269394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477344" y="6903165"/>
              <a:ext cx="125116" cy="182400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5488145" y="6912554"/>
              <a:ext cx="103515" cy="500654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5494694" y="6925735"/>
              <a:ext cx="90805" cy="487680"/>
            </a:xfrm>
            <a:custGeom>
              <a:avLst/>
              <a:gdLst/>
              <a:ahLst/>
              <a:cxnLst/>
              <a:rect l="l" t="t" r="r" b="b"/>
              <a:pathLst>
                <a:path w="90805" h="487679">
                  <a:moveTo>
                    <a:pt x="45213" y="0"/>
                  </a:moveTo>
                  <a:lnTo>
                    <a:pt x="26127" y="4653"/>
                  </a:lnTo>
                  <a:lnTo>
                    <a:pt x="11093" y="17157"/>
                  </a:lnTo>
                  <a:lnTo>
                    <a:pt x="1816" y="35325"/>
                  </a:lnTo>
                  <a:lnTo>
                    <a:pt x="0" y="56972"/>
                  </a:lnTo>
                  <a:lnTo>
                    <a:pt x="5600" y="113367"/>
                  </a:lnTo>
                  <a:lnTo>
                    <a:pt x="10133" y="169725"/>
                  </a:lnTo>
                  <a:lnTo>
                    <a:pt x="13579" y="225020"/>
                  </a:lnTo>
                  <a:lnTo>
                    <a:pt x="15923" y="278224"/>
                  </a:lnTo>
                  <a:lnTo>
                    <a:pt x="17147" y="328312"/>
                  </a:lnTo>
                  <a:lnTo>
                    <a:pt x="17233" y="374256"/>
                  </a:lnTo>
                  <a:lnTo>
                    <a:pt x="16165" y="415031"/>
                  </a:lnTo>
                  <a:lnTo>
                    <a:pt x="13926" y="449609"/>
                  </a:lnTo>
                  <a:lnTo>
                    <a:pt x="15445" y="464108"/>
                  </a:lnTo>
                  <a:lnTo>
                    <a:pt x="21975" y="476170"/>
                  </a:lnTo>
                  <a:lnTo>
                    <a:pt x="32302" y="484417"/>
                  </a:lnTo>
                  <a:lnTo>
                    <a:pt x="45213" y="487472"/>
                  </a:lnTo>
                  <a:lnTo>
                    <a:pt x="58123" y="484417"/>
                  </a:lnTo>
                  <a:lnTo>
                    <a:pt x="68450" y="476170"/>
                  </a:lnTo>
                  <a:lnTo>
                    <a:pt x="74980" y="464108"/>
                  </a:lnTo>
                  <a:lnTo>
                    <a:pt x="76500" y="449609"/>
                  </a:lnTo>
                  <a:lnTo>
                    <a:pt x="74257" y="415031"/>
                  </a:lnTo>
                  <a:lnTo>
                    <a:pt x="73186" y="374256"/>
                  </a:lnTo>
                  <a:lnTo>
                    <a:pt x="73271" y="328312"/>
                  </a:lnTo>
                  <a:lnTo>
                    <a:pt x="74495" y="278224"/>
                  </a:lnTo>
                  <a:lnTo>
                    <a:pt x="76839" y="225020"/>
                  </a:lnTo>
                  <a:lnTo>
                    <a:pt x="80287" y="169725"/>
                  </a:lnTo>
                  <a:lnTo>
                    <a:pt x="84822" y="113367"/>
                  </a:lnTo>
                  <a:lnTo>
                    <a:pt x="90426" y="56972"/>
                  </a:lnTo>
                  <a:lnTo>
                    <a:pt x="88609" y="35325"/>
                  </a:lnTo>
                  <a:lnTo>
                    <a:pt x="79332" y="17157"/>
                  </a:lnTo>
                  <a:lnTo>
                    <a:pt x="64299" y="4653"/>
                  </a:lnTo>
                  <a:lnTo>
                    <a:pt x="45213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5492721" y="6912554"/>
              <a:ext cx="94028" cy="500225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3278370" y="4489978"/>
              <a:ext cx="4298315" cy="5086350"/>
            </a:xfrm>
            <a:custGeom>
              <a:avLst/>
              <a:gdLst/>
              <a:ahLst/>
              <a:cxnLst/>
              <a:rect l="l" t="t" r="r" b="b"/>
              <a:pathLst>
                <a:path w="4298315" h="5086350">
                  <a:moveTo>
                    <a:pt x="1942590" y="5085991"/>
                  </a:moveTo>
                  <a:lnTo>
                    <a:pt x="0" y="5085991"/>
                  </a:lnTo>
                  <a:lnTo>
                    <a:pt x="0" y="0"/>
                  </a:lnTo>
                  <a:lnTo>
                    <a:pt x="1942590" y="0"/>
                  </a:lnTo>
                  <a:lnTo>
                    <a:pt x="1942590" y="5085991"/>
                  </a:lnTo>
                  <a:close/>
                </a:path>
                <a:path w="4298315" h="5086350">
                  <a:moveTo>
                    <a:pt x="4298141" y="5085991"/>
                  </a:moveTo>
                  <a:lnTo>
                    <a:pt x="2355551" y="5085991"/>
                  </a:lnTo>
                  <a:lnTo>
                    <a:pt x="2355551" y="0"/>
                  </a:lnTo>
                  <a:lnTo>
                    <a:pt x="4298141" y="0"/>
                  </a:lnTo>
                  <a:lnTo>
                    <a:pt x="4298141" y="5085991"/>
                  </a:lnTo>
                  <a:close/>
                </a:path>
              </a:pathLst>
            </a:custGeom>
            <a:ln w="17716">
              <a:solidFill>
                <a:srgbClr val="52C20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3709741" y="4600880"/>
              <a:ext cx="0" cy="4864735"/>
            </a:xfrm>
            <a:custGeom>
              <a:avLst/>
              <a:gdLst/>
              <a:ahLst/>
              <a:cxnLst/>
              <a:rect l="l" t="t" r="r" b="b"/>
              <a:pathLst>
                <a:path h="4864734">
                  <a:moveTo>
                    <a:pt x="0" y="0"/>
                  </a:moveTo>
                  <a:lnTo>
                    <a:pt x="0" y="4864197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3645884" y="4489992"/>
              <a:ext cx="128270" cy="5086350"/>
            </a:xfrm>
            <a:custGeom>
              <a:avLst/>
              <a:gdLst/>
              <a:ahLst/>
              <a:cxnLst/>
              <a:rect l="l" t="t" r="r" b="b"/>
              <a:pathLst>
                <a:path w="128269" h="5086350">
                  <a:moveTo>
                    <a:pt x="127698" y="4929721"/>
                  </a:moveTo>
                  <a:lnTo>
                    <a:pt x="63855" y="4966792"/>
                  </a:lnTo>
                  <a:lnTo>
                    <a:pt x="0" y="4929721"/>
                  </a:lnTo>
                  <a:lnTo>
                    <a:pt x="63855" y="5085981"/>
                  </a:lnTo>
                  <a:lnTo>
                    <a:pt x="127698" y="4929721"/>
                  </a:lnTo>
                  <a:close/>
                </a:path>
                <a:path w="128269" h="5086350">
                  <a:moveTo>
                    <a:pt x="127698" y="156260"/>
                  </a:moveTo>
                  <a:lnTo>
                    <a:pt x="63855" y="0"/>
                  </a:lnTo>
                  <a:lnTo>
                    <a:pt x="0" y="156260"/>
                  </a:lnTo>
                  <a:lnTo>
                    <a:pt x="63855" y="119176"/>
                  </a:lnTo>
                  <a:lnTo>
                    <a:pt x="127698" y="156260"/>
                  </a:lnTo>
                  <a:close/>
                </a:path>
              </a:pathLst>
            </a:custGeom>
            <a:solidFill>
              <a:srgbClr val="52C2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7019892" y="4600880"/>
              <a:ext cx="0" cy="4864735"/>
            </a:xfrm>
            <a:custGeom>
              <a:avLst/>
              <a:gdLst/>
              <a:ahLst/>
              <a:cxnLst/>
              <a:rect l="l" t="t" r="r" b="b"/>
              <a:pathLst>
                <a:path h="4864734">
                  <a:moveTo>
                    <a:pt x="0" y="0"/>
                  </a:moveTo>
                  <a:lnTo>
                    <a:pt x="0" y="4864197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6956037" y="4489992"/>
              <a:ext cx="128270" cy="5086350"/>
            </a:xfrm>
            <a:custGeom>
              <a:avLst/>
              <a:gdLst/>
              <a:ahLst/>
              <a:cxnLst/>
              <a:rect l="l" t="t" r="r" b="b"/>
              <a:pathLst>
                <a:path w="128269" h="5086350">
                  <a:moveTo>
                    <a:pt x="127685" y="4929721"/>
                  </a:moveTo>
                  <a:lnTo>
                    <a:pt x="63855" y="4966792"/>
                  </a:lnTo>
                  <a:lnTo>
                    <a:pt x="0" y="4929721"/>
                  </a:lnTo>
                  <a:lnTo>
                    <a:pt x="63855" y="5085981"/>
                  </a:lnTo>
                  <a:lnTo>
                    <a:pt x="127685" y="4929721"/>
                  </a:lnTo>
                  <a:close/>
                </a:path>
                <a:path w="128269" h="5086350">
                  <a:moveTo>
                    <a:pt x="127685" y="156260"/>
                  </a:moveTo>
                  <a:lnTo>
                    <a:pt x="63855" y="0"/>
                  </a:lnTo>
                  <a:lnTo>
                    <a:pt x="0" y="156260"/>
                  </a:lnTo>
                  <a:lnTo>
                    <a:pt x="63855" y="119176"/>
                  </a:lnTo>
                  <a:lnTo>
                    <a:pt x="127685" y="156260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3380702" y="6512598"/>
              <a:ext cx="1737360" cy="0"/>
            </a:xfrm>
            <a:custGeom>
              <a:avLst/>
              <a:gdLst/>
              <a:ahLst/>
              <a:cxnLst/>
              <a:rect l="l" t="t" r="r" b="b"/>
              <a:pathLst>
                <a:path w="1737359">
                  <a:moveTo>
                    <a:pt x="0" y="0"/>
                  </a:moveTo>
                  <a:lnTo>
                    <a:pt x="1736910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5064695" y="6446273"/>
              <a:ext cx="156845" cy="128270"/>
            </a:xfrm>
            <a:custGeom>
              <a:avLst/>
              <a:gdLst/>
              <a:ahLst/>
              <a:cxnLst/>
              <a:rect l="l" t="t" r="r" b="b"/>
              <a:pathLst>
                <a:path w="156844" h="128270">
                  <a:moveTo>
                    <a:pt x="0" y="0"/>
                  </a:moveTo>
                  <a:lnTo>
                    <a:pt x="37077" y="63840"/>
                  </a:lnTo>
                  <a:lnTo>
                    <a:pt x="0" y="127692"/>
                  </a:lnTo>
                  <a:lnTo>
                    <a:pt x="156267" y="638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5745145" y="8342180"/>
              <a:ext cx="1720850" cy="0"/>
            </a:xfrm>
            <a:custGeom>
              <a:avLst/>
              <a:gdLst/>
              <a:ahLst/>
              <a:cxnLst/>
              <a:rect l="l" t="t" r="r" b="b"/>
              <a:pathLst>
                <a:path w="1720850">
                  <a:moveTo>
                    <a:pt x="0" y="0"/>
                  </a:moveTo>
                  <a:lnTo>
                    <a:pt x="1720471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5634246" y="8278352"/>
              <a:ext cx="1942464" cy="128270"/>
            </a:xfrm>
            <a:custGeom>
              <a:avLst/>
              <a:gdLst/>
              <a:ahLst/>
              <a:cxnLst/>
              <a:rect l="l" t="t" r="r" b="b"/>
              <a:pathLst>
                <a:path w="1942465" h="128270">
                  <a:moveTo>
                    <a:pt x="156260" y="0"/>
                  </a:moveTo>
                  <a:lnTo>
                    <a:pt x="0" y="63830"/>
                  </a:lnTo>
                  <a:lnTo>
                    <a:pt x="156260" y="127685"/>
                  </a:lnTo>
                  <a:lnTo>
                    <a:pt x="119189" y="63830"/>
                  </a:lnTo>
                  <a:lnTo>
                    <a:pt x="156260" y="0"/>
                  </a:lnTo>
                  <a:close/>
                </a:path>
                <a:path w="1942465" h="128270">
                  <a:moveTo>
                    <a:pt x="1942261" y="63830"/>
                  </a:moveTo>
                  <a:lnTo>
                    <a:pt x="1785988" y="0"/>
                  </a:lnTo>
                  <a:lnTo>
                    <a:pt x="1823072" y="63830"/>
                  </a:lnTo>
                  <a:lnTo>
                    <a:pt x="1785988" y="127685"/>
                  </a:lnTo>
                  <a:lnTo>
                    <a:pt x="1942261" y="63830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13983801" y="5353287"/>
            <a:ext cx="240665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890" dirty="0">
                <a:solidFill>
                  <a:srgbClr val="231F20"/>
                </a:solidFill>
                <a:latin typeface="Bahnschrift"/>
                <a:cs typeface="Bahnschrift"/>
              </a:rPr>
              <a:t>B</a:t>
            </a:r>
            <a:endParaRPr sz="4000" dirty="0">
              <a:latin typeface="Bahnschrift"/>
              <a:cs typeface="Bahnschrift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6723380" y="6579678"/>
            <a:ext cx="240665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890" dirty="0">
                <a:solidFill>
                  <a:srgbClr val="231F20"/>
                </a:solidFill>
                <a:latin typeface="Bahnschrift"/>
                <a:cs typeface="Bahnschrift"/>
              </a:rPr>
              <a:t>B</a:t>
            </a:r>
            <a:endParaRPr sz="4000">
              <a:latin typeface="Bahnschrift"/>
              <a:cs typeface="Bahnschrift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6131547" y="8001428"/>
            <a:ext cx="252729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805" dirty="0">
                <a:solidFill>
                  <a:srgbClr val="231F20"/>
                </a:solidFill>
                <a:latin typeface="Bahnschrift"/>
                <a:cs typeface="Bahnschrift"/>
              </a:rPr>
              <a:t>A</a:t>
            </a:r>
            <a:endParaRPr sz="4000" dirty="0">
              <a:latin typeface="Bahnschrift"/>
              <a:cs typeface="Bahnschrift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4533000" y="6161447"/>
            <a:ext cx="252729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spc="-805" dirty="0">
                <a:solidFill>
                  <a:srgbClr val="231F20"/>
                </a:solidFill>
                <a:latin typeface="Bahnschrift"/>
                <a:cs typeface="Bahnschrift"/>
              </a:rPr>
              <a:t>A</a:t>
            </a:r>
            <a:endParaRPr sz="4000" dirty="0">
              <a:latin typeface="Bahnschrift"/>
              <a:cs typeface="Bahnschrift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8799238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1</a:t>
            </a:fld>
            <a:endParaRPr spc="-15" dirty="0"/>
          </a:p>
        </p:txBody>
      </p:sp>
      <p:sp>
        <p:nvSpPr>
          <p:cNvPr id="67" name="object 16"/>
          <p:cNvSpPr txBox="1">
            <a:spLocks/>
          </p:cNvSpPr>
          <p:nvPr/>
        </p:nvSpPr>
        <p:spPr>
          <a:xfrm>
            <a:off x="2600276" y="78150"/>
            <a:ext cx="16089630" cy="9569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900" b="1" i="0">
                <a:solidFill>
                  <a:schemeClr val="bg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>
              <a:spcBef>
                <a:spcPts val="110"/>
              </a:spcBef>
            </a:pPr>
            <a:r>
              <a:rPr lang="pl-PL" sz="6100" kern="0" spc="160" dirty="0" smtClean="0"/>
              <a:t>INSTRUKCJA</a:t>
            </a:r>
            <a:r>
              <a:rPr lang="pl-PL" sz="6100" kern="0" spc="-434" dirty="0" smtClean="0"/>
              <a:t> </a:t>
            </a:r>
            <a:r>
              <a:rPr lang="pl-PL" sz="6100" kern="0" spc="300" dirty="0" smtClean="0"/>
              <a:t>POMIARU</a:t>
            </a:r>
            <a:r>
              <a:rPr lang="pl-PL" sz="6100" kern="0" spc="-434" dirty="0" smtClean="0"/>
              <a:t> </a:t>
            </a:r>
            <a:r>
              <a:rPr lang="pl-PL" sz="6100" kern="0" spc="105" dirty="0" smtClean="0"/>
              <a:t>ŻALUZJI</a:t>
            </a:r>
            <a:r>
              <a:rPr lang="pl-PL" sz="6100" kern="0" spc="-434" dirty="0" smtClean="0"/>
              <a:t> </a:t>
            </a:r>
            <a:r>
              <a:rPr lang="pl-PL" sz="6100" kern="0" spc="-30" dirty="0" smtClean="0"/>
              <a:t>50 </a:t>
            </a:r>
            <a:r>
              <a:rPr lang="pl-PL" sz="6100" kern="0" spc="885" dirty="0" smtClean="0"/>
              <a:t>MM</a:t>
            </a:r>
            <a:endParaRPr lang="pl-PL" sz="6100" kern="0" dirty="0"/>
          </a:p>
        </p:txBody>
      </p:sp>
      <p:sp>
        <p:nvSpPr>
          <p:cNvPr id="68" name="object 17"/>
          <p:cNvSpPr txBox="1"/>
          <p:nvPr/>
        </p:nvSpPr>
        <p:spPr>
          <a:xfrm>
            <a:off x="2588868" y="841428"/>
            <a:ext cx="14133194" cy="975266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sz="2800" spc="225" dirty="0">
                <a:solidFill>
                  <a:srgbClr val="FFFFFF"/>
                </a:solidFill>
                <a:latin typeface="Trebuchet MS"/>
                <a:cs typeface="Trebuchet MS"/>
              </a:rPr>
              <a:t>Sposób</a:t>
            </a:r>
            <a:r>
              <a:rPr sz="28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55" dirty="0">
                <a:solidFill>
                  <a:srgbClr val="FFFFFF"/>
                </a:solidFill>
                <a:latin typeface="Trebuchet MS"/>
                <a:cs typeface="Trebuchet MS"/>
              </a:rPr>
              <a:t>pomiaru</a:t>
            </a:r>
            <a:r>
              <a:rPr sz="2800" spc="-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95" dirty="0">
                <a:solidFill>
                  <a:srgbClr val="FFFFFF"/>
                </a:solidFill>
                <a:latin typeface="Trebuchet MS"/>
                <a:cs typeface="Trebuchet MS"/>
              </a:rPr>
              <a:t>zależy</a:t>
            </a:r>
            <a:r>
              <a:rPr sz="2800" spc="-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114" dirty="0">
                <a:solidFill>
                  <a:srgbClr val="FFFFFF"/>
                </a:solidFill>
                <a:latin typeface="Trebuchet MS"/>
                <a:cs typeface="Trebuchet MS"/>
              </a:rPr>
              <a:t>od</a:t>
            </a:r>
            <a:r>
              <a:rPr sz="28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60" dirty="0">
                <a:solidFill>
                  <a:srgbClr val="FFFFFF"/>
                </a:solidFill>
                <a:latin typeface="Trebuchet MS"/>
                <a:cs typeface="Trebuchet MS"/>
              </a:rPr>
              <a:t>rodzaju</a:t>
            </a:r>
            <a:r>
              <a:rPr sz="2800" spc="-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105" dirty="0">
                <a:solidFill>
                  <a:srgbClr val="FFFFFF"/>
                </a:solidFill>
                <a:latin typeface="Trebuchet MS"/>
                <a:cs typeface="Trebuchet MS"/>
              </a:rPr>
              <a:t>montażu</a:t>
            </a:r>
            <a:r>
              <a:rPr sz="2800" spc="-3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95" dirty="0">
                <a:solidFill>
                  <a:srgbClr val="FFFFFF"/>
                </a:solidFill>
                <a:latin typeface="Trebuchet MS"/>
                <a:cs typeface="Trebuchet MS"/>
              </a:rPr>
              <a:t>żaluzji.</a:t>
            </a:r>
            <a:endParaRPr sz="2800" dirty="0">
              <a:latin typeface="Trebuchet MS"/>
              <a:cs typeface="Trebuchet MS"/>
            </a:endParaRPr>
          </a:p>
          <a:p>
            <a:pPr marL="142875" algn="ctr">
              <a:lnSpc>
                <a:spcPct val="100000"/>
              </a:lnSpc>
              <a:spcBef>
                <a:spcPts val="390"/>
              </a:spcBef>
            </a:pPr>
            <a:r>
              <a:rPr sz="2800" spc="-80" dirty="0">
                <a:solidFill>
                  <a:srgbClr val="FFFFFF"/>
                </a:solidFill>
                <a:latin typeface="Trebuchet MS"/>
                <a:cs typeface="Trebuchet MS"/>
              </a:rPr>
              <a:t>Poniżej</a:t>
            </a:r>
            <a:r>
              <a:rPr sz="28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45" dirty="0">
                <a:solidFill>
                  <a:srgbClr val="FFFFFF"/>
                </a:solidFill>
                <a:latin typeface="Trebuchet MS"/>
                <a:cs typeface="Trebuchet MS"/>
              </a:rPr>
              <a:t>przedstawiamy</a:t>
            </a:r>
            <a:r>
              <a:rPr sz="28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20" dirty="0">
                <a:solidFill>
                  <a:srgbClr val="FFFFFF"/>
                </a:solidFill>
                <a:latin typeface="Trebuchet MS"/>
                <a:cs typeface="Trebuchet MS"/>
              </a:rPr>
              <a:t>możliwe</a:t>
            </a:r>
            <a:r>
              <a:rPr sz="2800" spc="-3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800" spc="-175" dirty="0">
                <a:solidFill>
                  <a:srgbClr val="FFFFFF"/>
                </a:solidFill>
                <a:latin typeface="Trebuchet MS"/>
                <a:cs typeface="Trebuchet MS"/>
              </a:rPr>
              <a:t>opcje:</a:t>
            </a:r>
            <a:endParaRPr sz="2800" dirty="0">
              <a:latin typeface="Trebuchet MS"/>
              <a:cs typeface="Trebuchet MS"/>
            </a:endParaRPr>
          </a:p>
        </p:txBody>
      </p:sp>
      <p:sp>
        <p:nvSpPr>
          <p:cNvPr id="82" name="object 58"/>
          <p:cNvSpPr/>
          <p:nvPr/>
        </p:nvSpPr>
        <p:spPr>
          <a:xfrm rot="10800000">
            <a:off x="13473907" y="6763803"/>
            <a:ext cx="156845" cy="128270"/>
          </a:xfrm>
          <a:custGeom>
            <a:avLst/>
            <a:gdLst/>
            <a:ahLst/>
            <a:cxnLst/>
            <a:rect l="l" t="t" r="r" b="b"/>
            <a:pathLst>
              <a:path w="156844" h="128270">
                <a:moveTo>
                  <a:pt x="0" y="0"/>
                </a:moveTo>
                <a:lnTo>
                  <a:pt x="37077" y="63840"/>
                </a:lnTo>
                <a:lnTo>
                  <a:pt x="0" y="127692"/>
                </a:lnTo>
                <a:lnTo>
                  <a:pt x="156267" y="63840"/>
                </a:lnTo>
                <a:lnTo>
                  <a:pt x="0" y="0"/>
                </a:lnTo>
                <a:close/>
              </a:path>
            </a:pathLst>
          </a:custGeom>
          <a:solidFill>
            <a:srgbClr val="52C206"/>
          </a:solidFill>
          <a:ln>
            <a:solidFill>
              <a:srgbClr val="52C20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rostokąt 1"/>
          <p:cNvSpPr/>
          <p:nvPr/>
        </p:nvSpPr>
        <p:spPr>
          <a:xfrm>
            <a:off x="1156409" y="4254216"/>
            <a:ext cx="113871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pl-PL" sz="3200" spc="-10" dirty="0">
                <a:solidFill>
                  <a:srgbClr val="FFFFFF"/>
                </a:solidFill>
                <a:latin typeface="Trebuchet MS"/>
                <a:cs typeface="Trebuchet MS"/>
              </a:rPr>
              <a:t>Należy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60" dirty="0">
                <a:solidFill>
                  <a:srgbClr val="FFFFFF"/>
                </a:solidFill>
                <a:latin typeface="Trebuchet MS"/>
                <a:cs typeface="Trebuchet MS"/>
              </a:rPr>
              <a:t>zmierzyć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13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5" dirty="0" smtClean="0">
                <a:solidFill>
                  <a:srgbClr val="FFFFFF"/>
                </a:solidFill>
                <a:latin typeface="Trebuchet MS"/>
                <a:cs typeface="Trebuchet MS"/>
              </a:rPr>
              <a:t>szyby</a:t>
            </a:r>
            <a:r>
              <a:rPr lang="pl-PL"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55" dirty="0">
                <a:solidFill>
                  <a:srgbClr val="FFFFFF"/>
                </a:solidFill>
                <a:latin typeface="Trebuchet MS"/>
                <a:cs typeface="Trebuchet MS"/>
              </a:rPr>
              <a:t>z </a:t>
            </a:r>
            <a:r>
              <a:rPr lang="pl-PL" sz="3200" spc="-30" dirty="0" smtClean="0">
                <a:solidFill>
                  <a:srgbClr val="FFFFFF"/>
                </a:solidFill>
                <a:latin typeface="Trebuchet MS"/>
                <a:cs typeface="Trebuchet MS"/>
              </a:rPr>
              <a:t>uszczelkami</a:t>
            </a:r>
            <a:r>
              <a:rPr lang="pl-PL" sz="3200" spc="-30" dirty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lang="pl-PL" sz="3200" dirty="0">
              <a:latin typeface="Trebuchet MS"/>
              <a:cs typeface="Trebuchet MS"/>
            </a:endParaRPr>
          </a:p>
        </p:txBody>
      </p:sp>
      <p:sp>
        <p:nvSpPr>
          <p:cNvPr id="69" name="object 5"/>
          <p:cNvSpPr txBox="1"/>
          <p:nvPr/>
        </p:nvSpPr>
        <p:spPr>
          <a:xfrm>
            <a:off x="1405254" y="8336574"/>
            <a:ext cx="10967796" cy="1030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300" spc="-55" dirty="0">
                <a:solidFill>
                  <a:srgbClr val="FFFFFF"/>
                </a:solidFill>
                <a:latin typeface="Trebuchet MS"/>
                <a:cs typeface="Trebuchet MS"/>
              </a:rPr>
              <a:t>Żaluzja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60" dirty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25" dirty="0">
                <a:solidFill>
                  <a:srgbClr val="FFFFFF"/>
                </a:solidFill>
                <a:latin typeface="Trebuchet MS"/>
                <a:cs typeface="Trebuchet MS"/>
              </a:rPr>
              <a:t>skrzydle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65" dirty="0">
                <a:solidFill>
                  <a:srgbClr val="FFFFFF"/>
                </a:solidFill>
                <a:latin typeface="Trebuchet MS"/>
                <a:cs typeface="Trebuchet MS"/>
              </a:rPr>
              <a:t>okna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Trebuchet MS"/>
                <a:cs typeface="Trebuchet MS"/>
              </a:rPr>
              <a:t>znacząco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0" dirty="0">
                <a:solidFill>
                  <a:srgbClr val="FFFFFF"/>
                </a:solidFill>
                <a:latin typeface="Trebuchet MS"/>
                <a:cs typeface="Trebuchet MS"/>
              </a:rPr>
              <a:t>ograniczy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5" dirty="0">
                <a:solidFill>
                  <a:srgbClr val="FFFFFF"/>
                </a:solidFill>
                <a:latin typeface="Trebuchet MS"/>
                <a:cs typeface="Trebuchet MS"/>
              </a:rPr>
              <a:t>lub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5" dirty="0">
                <a:solidFill>
                  <a:srgbClr val="FFFFFF"/>
                </a:solidFill>
                <a:latin typeface="Trebuchet MS"/>
                <a:cs typeface="Trebuchet MS"/>
              </a:rPr>
              <a:t>uniemożliwi </a:t>
            </a:r>
            <a:r>
              <a:rPr sz="3300" spc="-9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30" dirty="0">
                <a:solidFill>
                  <a:srgbClr val="FFFFFF"/>
                </a:solidFill>
                <a:latin typeface="Trebuchet MS"/>
                <a:cs typeface="Trebuchet MS"/>
              </a:rPr>
              <a:t>jego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40" dirty="0">
                <a:solidFill>
                  <a:srgbClr val="FFFFFF"/>
                </a:solidFill>
                <a:latin typeface="Trebuchet MS"/>
                <a:cs typeface="Trebuchet MS"/>
              </a:rPr>
              <a:t>otwieranie.</a:t>
            </a:r>
            <a:endParaRPr sz="33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object 2"/>
          <p:cNvGrpSpPr/>
          <p:nvPr/>
        </p:nvGrpSpPr>
        <p:grpSpPr>
          <a:xfrm>
            <a:off x="-147320" y="-1321276"/>
            <a:ext cx="20251420" cy="5368613"/>
            <a:chOff x="-158750" y="-275378"/>
            <a:chExt cx="20251420" cy="4127622"/>
          </a:xfrm>
        </p:grpSpPr>
        <p:pic>
          <p:nvPicPr>
            <p:cNvPr id="11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-158750" y="-275378"/>
              <a:ext cx="20104078" cy="4127622"/>
            </a:xfrm>
            <a:prstGeom prst="rect">
              <a:avLst/>
            </a:prstGeom>
          </p:spPr>
        </p:pic>
        <p:sp>
          <p:nvSpPr>
            <p:cNvPr id="114" name="object 4"/>
            <p:cNvSpPr/>
            <p:nvPr/>
          </p:nvSpPr>
          <p:spPr>
            <a:xfrm>
              <a:off x="0" y="1150801"/>
              <a:ext cx="20092670" cy="2309699"/>
            </a:xfrm>
            <a:custGeom>
              <a:avLst/>
              <a:gdLst/>
              <a:ahLst/>
              <a:cxnLst/>
              <a:rect l="l" t="t" r="r" b="b"/>
              <a:pathLst>
                <a:path w="20092670" h="1719580">
                  <a:moveTo>
                    <a:pt x="20092079" y="0"/>
                  </a:moveTo>
                  <a:lnTo>
                    <a:pt x="0" y="0"/>
                  </a:lnTo>
                  <a:lnTo>
                    <a:pt x="0" y="1719015"/>
                  </a:lnTo>
                  <a:lnTo>
                    <a:pt x="20092079" y="1719015"/>
                  </a:lnTo>
                  <a:lnTo>
                    <a:pt x="20092079" y="0"/>
                  </a:lnTo>
                  <a:close/>
                </a:path>
              </a:pathLst>
            </a:custGeom>
            <a:solidFill>
              <a:srgbClr val="434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4911" y="1042299"/>
            <a:ext cx="15599410" cy="1485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l-PL" sz="9550" spc="260" dirty="0">
                <a:solidFill>
                  <a:srgbClr val="52C206"/>
                </a:solidFill>
              </a:rPr>
              <a:t>2</a:t>
            </a:r>
            <a:r>
              <a:rPr sz="9550" spc="260" dirty="0" smtClean="0">
                <a:solidFill>
                  <a:srgbClr val="52C206"/>
                </a:solidFill>
              </a:rPr>
              <a:t>.</a:t>
            </a:r>
            <a:r>
              <a:rPr sz="7600" spc="260" dirty="0" smtClean="0"/>
              <a:t>MONTAŻ</a:t>
            </a:r>
            <a:r>
              <a:rPr sz="7600" spc="-555" dirty="0" smtClean="0"/>
              <a:t> </a:t>
            </a:r>
            <a:r>
              <a:rPr sz="7600" spc="555" dirty="0"/>
              <a:t>WE</a:t>
            </a:r>
            <a:r>
              <a:rPr sz="7600" spc="-550" dirty="0"/>
              <a:t> </a:t>
            </a:r>
            <a:r>
              <a:rPr sz="7600" spc="395" dirty="0"/>
              <a:t>WNĘCE</a:t>
            </a:r>
            <a:r>
              <a:rPr sz="7600" spc="-555" dirty="0"/>
              <a:t> </a:t>
            </a:r>
            <a:r>
              <a:rPr sz="7600" spc="265" dirty="0"/>
              <a:t>OKIENNEJ</a:t>
            </a:r>
            <a:endParaRPr sz="7600" dirty="0"/>
          </a:p>
        </p:txBody>
      </p:sp>
      <p:sp>
        <p:nvSpPr>
          <p:cNvPr id="7" name="object 7"/>
          <p:cNvSpPr txBox="1"/>
          <p:nvPr/>
        </p:nvSpPr>
        <p:spPr>
          <a:xfrm>
            <a:off x="1389535" y="4950246"/>
            <a:ext cx="12388237" cy="338573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ct val="103899"/>
              </a:lnSpc>
              <a:spcBef>
                <a:spcPts val="375"/>
              </a:spcBef>
            </a:pPr>
            <a:r>
              <a:rPr sz="3200" b="1" spc="30" dirty="0">
                <a:solidFill>
                  <a:srgbClr val="FFFFFF"/>
                </a:solidFill>
                <a:latin typeface="Trebuchet MS"/>
                <a:cs typeface="Trebuchet MS"/>
              </a:rPr>
              <a:t>Szerokość: </a:t>
            </a:r>
            <a:r>
              <a:rPr sz="3200" spc="25" dirty="0">
                <a:solidFill>
                  <a:srgbClr val="FFFFFF"/>
                </a:solidFill>
                <a:latin typeface="Trebuchet MS"/>
                <a:cs typeface="Trebuchet MS"/>
              </a:rPr>
              <a:t>Dokonaj </a:t>
            </a:r>
            <a:r>
              <a:rPr sz="3200" spc="30" dirty="0">
                <a:solidFill>
                  <a:srgbClr val="FFFFFF"/>
                </a:solidFill>
                <a:latin typeface="Trebuchet MS"/>
                <a:cs typeface="Trebuchet MS"/>
              </a:rPr>
              <a:t>pomiaru </a:t>
            </a:r>
            <a:r>
              <a:rPr sz="3200" spc="20" dirty="0">
                <a:solidFill>
                  <a:srgbClr val="FFFFFF"/>
                </a:solidFill>
                <a:latin typeface="Trebuchet MS"/>
                <a:cs typeface="Trebuchet MS"/>
              </a:rPr>
              <a:t>wnęki </a:t>
            </a:r>
            <a:r>
              <a:rPr sz="3200" spc="-40" dirty="0">
                <a:solidFill>
                  <a:srgbClr val="FFFFFF"/>
                </a:solidFill>
                <a:latin typeface="Trebuchet MS"/>
                <a:cs typeface="Trebuchet MS"/>
              </a:rPr>
              <a:t>okiennej </a:t>
            </a:r>
            <a:r>
              <a:rPr sz="3200" spc="60" dirty="0">
                <a:solidFill>
                  <a:srgbClr val="FFFFFF"/>
                </a:solidFill>
                <a:latin typeface="Trebuchet MS"/>
                <a:cs typeface="Trebuchet MS"/>
              </a:rPr>
              <a:t>na </a:t>
            </a:r>
            <a:r>
              <a:rPr sz="3200" spc="-40" dirty="0">
                <a:solidFill>
                  <a:srgbClr val="FFFFFF"/>
                </a:solidFill>
                <a:latin typeface="Trebuchet MS"/>
                <a:cs typeface="Trebuchet MS"/>
              </a:rPr>
              <a:t>trzech </a:t>
            </a:r>
            <a:r>
              <a:rPr sz="320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5" dirty="0">
                <a:solidFill>
                  <a:srgbClr val="FFFFFF"/>
                </a:solidFill>
                <a:latin typeface="Trebuchet MS"/>
                <a:cs typeface="Trebuchet MS"/>
              </a:rPr>
              <a:t>wysokościach,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Trebuchet MS"/>
                <a:cs typeface="Trebuchet MS"/>
              </a:rPr>
              <a:t>wybierz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30" dirty="0">
                <a:solidFill>
                  <a:srgbClr val="FFFFFF"/>
                </a:solidFill>
                <a:latin typeface="Trebuchet MS"/>
                <a:cs typeface="Trebuchet MS"/>
              </a:rPr>
              <a:t>najmniejszą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45" dirty="0">
                <a:solidFill>
                  <a:srgbClr val="FFFFFF"/>
                </a:solidFill>
                <a:latin typeface="Trebuchet MS"/>
                <a:cs typeface="Trebuchet MS"/>
              </a:rPr>
              <a:t>wartość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3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pomniejsz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190" dirty="0" smtClean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r>
              <a:rPr sz="3200" spc="190" dirty="0" smtClean="0">
                <a:solidFill>
                  <a:srgbClr val="FFFFFF"/>
                </a:solidFill>
                <a:latin typeface="Trebuchet MS"/>
                <a:cs typeface="Trebuchet MS"/>
              </a:rPr>
              <a:t>mm </a:t>
            </a:r>
            <a:r>
              <a:rPr sz="3200" spc="-98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0" dirty="0">
                <a:solidFill>
                  <a:srgbClr val="FFFFFF"/>
                </a:solidFill>
                <a:latin typeface="Trebuchet MS"/>
                <a:cs typeface="Trebuchet MS"/>
              </a:rPr>
              <a:t>Przykład: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0" dirty="0">
                <a:solidFill>
                  <a:srgbClr val="FFFFFF"/>
                </a:solidFill>
                <a:latin typeface="Trebuchet MS"/>
                <a:cs typeface="Trebuchet MS"/>
              </a:rPr>
              <a:t>Zebrane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pomiary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200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Trebuchet MS"/>
                <a:cs typeface="Trebuchet MS"/>
              </a:rPr>
              <a:t>1300,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50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Trebuchet MS"/>
                <a:cs typeface="Trebuchet MS"/>
              </a:rPr>
              <a:t>1302,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00" dirty="0">
                <a:solidFill>
                  <a:srgbClr val="FFFFFF"/>
                </a:solidFill>
                <a:latin typeface="Trebuchet MS"/>
                <a:cs typeface="Trebuchet MS"/>
              </a:rPr>
              <a:t>C=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rebuchet MS"/>
                <a:cs typeface="Trebuchet MS"/>
              </a:rPr>
              <a:t>1304</a:t>
            </a:r>
            <a:r>
              <a:rPr sz="32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mm. </a:t>
            </a:r>
            <a:r>
              <a:rPr sz="3200" spc="-9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rebuchet MS"/>
                <a:cs typeface="Trebuchet MS"/>
              </a:rPr>
              <a:t>Wybierz </a:t>
            </a:r>
            <a:r>
              <a:rPr sz="3200" spc="-45" dirty="0">
                <a:solidFill>
                  <a:srgbClr val="FFFFFF"/>
                </a:solidFill>
                <a:latin typeface="Trebuchet MS"/>
                <a:cs typeface="Trebuchet MS"/>
              </a:rPr>
              <a:t>najmniejszy </a:t>
            </a:r>
            <a:r>
              <a:rPr sz="3200" spc="-60" dirty="0">
                <a:solidFill>
                  <a:srgbClr val="FFFFFF"/>
                </a:solidFill>
                <a:latin typeface="Trebuchet MS"/>
                <a:cs typeface="Trebuchet MS"/>
              </a:rPr>
              <a:t>rozmiar, </a:t>
            </a:r>
            <a:r>
              <a:rPr sz="3200" spc="-114" dirty="0">
                <a:solidFill>
                  <a:srgbClr val="FFFFFF"/>
                </a:solidFill>
                <a:latin typeface="Trebuchet MS"/>
                <a:cs typeface="Trebuchet MS"/>
              </a:rPr>
              <a:t>czyli </a:t>
            </a:r>
            <a:r>
              <a:rPr sz="3200" spc="180" dirty="0">
                <a:solidFill>
                  <a:srgbClr val="FFFFFF"/>
                </a:solidFill>
                <a:latin typeface="Trebuchet MS"/>
                <a:cs typeface="Trebuchet MS"/>
              </a:rPr>
              <a:t>1300 </a:t>
            </a:r>
            <a:r>
              <a:rPr sz="3200" spc="-90" dirty="0" smtClean="0">
                <a:solidFill>
                  <a:srgbClr val="FFFFFF"/>
                </a:solidFill>
                <a:latin typeface="Trebuchet MS"/>
                <a:cs typeface="Trebuchet MS"/>
              </a:rPr>
              <a:t>mm, </a:t>
            </a:r>
            <a:r>
              <a:rPr sz="3200" spc="40" dirty="0">
                <a:solidFill>
                  <a:srgbClr val="FFFFFF"/>
                </a:solidFill>
                <a:latin typeface="Trebuchet MS"/>
                <a:cs typeface="Trebuchet MS"/>
              </a:rPr>
              <a:t>a </a:t>
            </a:r>
            <a:r>
              <a:rPr sz="3200" spc="35" dirty="0">
                <a:solidFill>
                  <a:srgbClr val="FFFFFF"/>
                </a:solidFill>
                <a:latin typeface="Trebuchet MS"/>
                <a:cs typeface="Trebuchet MS"/>
              </a:rPr>
              <a:t>następnie </a:t>
            </a:r>
            <a:r>
              <a:rPr sz="32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pomniejsz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00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r>
              <a:rPr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mm: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rebuchet MS"/>
                <a:cs typeface="Trebuchet MS"/>
              </a:rPr>
              <a:t>1300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r>
              <a:rPr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12</a:t>
            </a:r>
            <a:r>
              <a:rPr lang="pl-PL" sz="32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80</a:t>
            </a:r>
            <a:r>
              <a:rPr sz="32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rebuchet MS"/>
                <a:cs typeface="Trebuchet MS"/>
              </a:rPr>
              <a:t>mm.</a:t>
            </a:r>
            <a:endParaRPr sz="3200" dirty="0">
              <a:latin typeface="Trebuchet MS"/>
              <a:cs typeface="Trebuchet MS"/>
            </a:endParaRPr>
          </a:p>
          <a:p>
            <a:pPr marL="12700" marR="3429000">
              <a:lnSpc>
                <a:spcPct val="105300"/>
              </a:lnSpc>
              <a:spcBef>
                <a:spcPts val="2340"/>
              </a:spcBef>
            </a:pPr>
            <a:r>
              <a:rPr sz="3200" b="1" spc="17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2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55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3200" b="1" spc="-4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40" dirty="0">
                <a:solidFill>
                  <a:srgbClr val="FFFFFF"/>
                </a:solidFill>
                <a:latin typeface="Trebuchet MS"/>
                <a:cs typeface="Trebuchet MS"/>
              </a:rPr>
              <a:t>wnęki.  </a:t>
            </a:r>
            <a:endParaRPr sz="3200" dirty="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4093425" y="7009786"/>
            <a:ext cx="4003185" cy="3670935"/>
            <a:chOff x="14093425" y="7009786"/>
            <a:chExt cx="4003185" cy="3670935"/>
          </a:xfrm>
        </p:grpSpPr>
        <p:sp>
          <p:nvSpPr>
            <p:cNvPr id="9" name="object 9"/>
            <p:cNvSpPr/>
            <p:nvPr/>
          </p:nvSpPr>
          <p:spPr>
            <a:xfrm>
              <a:off x="14711425" y="7009786"/>
              <a:ext cx="3385185" cy="3670935"/>
            </a:xfrm>
            <a:custGeom>
              <a:avLst/>
              <a:gdLst/>
              <a:ahLst/>
              <a:cxnLst/>
              <a:rect l="l" t="t" r="r" b="b"/>
              <a:pathLst>
                <a:path w="3385184" h="3670934">
                  <a:moveTo>
                    <a:pt x="3384828" y="0"/>
                  </a:moveTo>
                  <a:lnTo>
                    <a:pt x="0" y="0"/>
                  </a:lnTo>
                  <a:lnTo>
                    <a:pt x="0" y="3670809"/>
                  </a:lnTo>
                  <a:lnTo>
                    <a:pt x="3384828" y="3670809"/>
                  </a:lnTo>
                  <a:lnTo>
                    <a:pt x="33848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868498" y="7214408"/>
              <a:ext cx="3070546" cy="328527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088859" y="7410884"/>
              <a:ext cx="2629972" cy="294655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5104059" y="7436431"/>
              <a:ext cx="2599690" cy="2895600"/>
            </a:xfrm>
            <a:custGeom>
              <a:avLst/>
              <a:gdLst/>
              <a:ahLst/>
              <a:cxnLst/>
              <a:rect l="l" t="t" r="r" b="b"/>
              <a:pathLst>
                <a:path w="2599690" h="2895600">
                  <a:moveTo>
                    <a:pt x="2599575" y="2767228"/>
                  </a:moveTo>
                  <a:lnTo>
                    <a:pt x="2596858" y="2767228"/>
                  </a:lnTo>
                  <a:lnTo>
                    <a:pt x="2596858" y="2891790"/>
                  </a:lnTo>
                  <a:lnTo>
                    <a:pt x="2705" y="2891790"/>
                  </a:lnTo>
                  <a:lnTo>
                    <a:pt x="2705" y="2767330"/>
                  </a:lnTo>
                  <a:lnTo>
                    <a:pt x="0" y="2767330"/>
                  </a:lnTo>
                  <a:lnTo>
                    <a:pt x="0" y="2891790"/>
                  </a:lnTo>
                  <a:lnTo>
                    <a:pt x="0" y="2895600"/>
                  </a:lnTo>
                  <a:lnTo>
                    <a:pt x="2599575" y="2895600"/>
                  </a:lnTo>
                  <a:lnTo>
                    <a:pt x="2599575" y="2892387"/>
                  </a:lnTo>
                  <a:lnTo>
                    <a:pt x="2599575" y="2891790"/>
                  </a:lnTo>
                  <a:lnTo>
                    <a:pt x="2599575" y="2767228"/>
                  </a:lnTo>
                  <a:close/>
                </a:path>
                <a:path w="2599690" h="2895600">
                  <a:moveTo>
                    <a:pt x="2599575" y="3098"/>
                  </a:moveTo>
                  <a:lnTo>
                    <a:pt x="2596858" y="3098"/>
                  </a:lnTo>
                  <a:lnTo>
                    <a:pt x="2596858" y="123761"/>
                  </a:lnTo>
                  <a:lnTo>
                    <a:pt x="2599575" y="123761"/>
                  </a:lnTo>
                  <a:lnTo>
                    <a:pt x="2599575" y="3098"/>
                  </a:lnTo>
                  <a:close/>
                </a:path>
                <a:path w="2599690" h="2895600">
                  <a:moveTo>
                    <a:pt x="2599575" y="0"/>
                  </a:moveTo>
                  <a:lnTo>
                    <a:pt x="0" y="0"/>
                  </a:lnTo>
                  <a:lnTo>
                    <a:pt x="0" y="2540"/>
                  </a:lnTo>
                  <a:lnTo>
                    <a:pt x="0" y="123190"/>
                  </a:lnTo>
                  <a:lnTo>
                    <a:pt x="2705" y="123190"/>
                  </a:lnTo>
                  <a:lnTo>
                    <a:pt x="2705" y="2540"/>
                  </a:lnTo>
                  <a:lnTo>
                    <a:pt x="2599575" y="2540"/>
                  </a:lnTo>
                  <a:lnTo>
                    <a:pt x="2599575" y="0"/>
                  </a:lnTo>
                  <a:close/>
                </a:path>
              </a:pathLst>
            </a:custGeom>
            <a:solidFill>
              <a:srgbClr val="B0B2B2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088831" y="7411031"/>
              <a:ext cx="2630170" cy="2946400"/>
            </a:xfrm>
            <a:custGeom>
              <a:avLst/>
              <a:gdLst/>
              <a:ahLst/>
              <a:cxnLst/>
              <a:rect l="l" t="t" r="r" b="b"/>
              <a:pathLst>
                <a:path w="2630169" h="2946400">
                  <a:moveTo>
                    <a:pt x="2630017" y="2943860"/>
                  </a:moveTo>
                  <a:lnTo>
                    <a:pt x="2705" y="2943860"/>
                  </a:lnTo>
                  <a:lnTo>
                    <a:pt x="2705" y="2792730"/>
                  </a:lnTo>
                  <a:lnTo>
                    <a:pt x="0" y="2792730"/>
                  </a:lnTo>
                  <a:lnTo>
                    <a:pt x="0" y="2943860"/>
                  </a:lnTo>
                  <a:lnTo>
                    <a:pt x="0" y="2946400"/>
                  </a:lnTo>
                  <a:lnTo>
                    <a:pt x="2630017" y="2946400"/>
                  </a:lnTo>
                  <a:lnTo>
                    <a:pt x="2630017" y="2943860"/>
                  </a:lnTo>
                  <a:close/>
                </a:path>
                <a:path w="2630169" h="2946400">
                  <a:moveTo>
                    <a:pt x="2630017" y="2792628"/>
                  </a:moveTo>
                  <a:lnTo>
                    <a:pt x="2627299" y="2792628"/>
                  </a:lnTo>
                  <a:lnTo>
                    <a:pt x="2627299" y="2943720"/>
                  </a:lnTo>
                  <a:lnTo>
                    <a:pt x="2630017" y="2943720"/>
                  </a:lnTo>
                  <a:lnTo>
                    <a:pt x="2630017" y="2792628"/>
                  </a:lnTo>
                  <a:close/>
                </a:path>
                <a:path w="2630169" h="2946400">
                  <a:moveTo>
                    <a:pt x="2630017" y="2565"/>
                  </a:moveTo>
                  <a:lnTo>
                    <a:pt x="2627299" y="2565"/>
                  </a:lnTo>
                  <a:lnTo>
                    <a:pt x="2627299" y="149161"/>
                  </a:lnTo>
                  <a:lnTo>
                    <a:pt x="2630017" y="149161"/>
                  </a:lnTo>
                  <a:lnTo>
                    <a:pt x="2630017" y="2565"/>
                  </a:lnTo>
                  <a:close/>
                </a:path>
                <a:path w="2630169" h="2946400">
                  <a:moveTo>
                    <a:pt x="2630017" y="0"/>
                  </a:moveTo>
                  <a:lnTo>
                    <a:pt x="0" y="0"/>
                  </a:lnTo>
                  <a:lnTo>
                    <a:pt x="0" y="2540"/>
                  </a:lnTo>
                  <a:lnTo>
                    <a:pt x="0" y="148590"/>
                  </a:lnTo>
                  <a:lnTo>
                    <a:pt x="2705" y="148590"/>
                  </a:lnTo>
                  <a:lnTo>
                    <a:pt x="2705" y="2540"/>
                  </a:lnTo>
                  <a:lnTo>
                    <a:pt x="2630017" y="2540"/>
                  </a:lnTo>
                  <a:lnTo>
                    <a:pt x="2630017" y="0"/>
                  </a:lnTo>
                  <a:close/>
                </a:path>
              </a:pathLst>
            </a:custGeom>
            <a:solidFill>
              <a:srgbClr val="B0B2B2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88859" y="7410884"/>
              <a:ext cx="2629972" cy="3830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711425" y="10419871"/>
              <a:ext cx="3384839" cy="260725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7737189" y="7510572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190737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737489" y="7510844"/>
              <a:ext cx="60186" cy="19622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720538" y="7509687"/>
              <a:ext cx="70479" cy="866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7737189" y="10076127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190737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7737532" y="10076406"/>
              <a:ext cx="60144" cy="196220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720538" y="10075232"/>
              <a:ext cx="70479" cy="86615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5009794" y="7510572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0737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010014" y="7510844"/>
              <a:ext cx="60176" cy="19622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016672" y="7509687"/>
              <a:ext cx="70479" cy="86604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5009794" y="10076127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0737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010015" y="10076387"/>
              <a:ext cx="60176" cy="19624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016672" y="10075232"/>
              <a:ext cx="70479" cy="86615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5068544" y="10215846"/>
              <a:ext cx="2670588" cy="20459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6388065" y="7433868"/>
              <a:ext cx="34290" cy="2912110"/>
            </a:xfrm>
            <a:custGeom>
              <a:avLst/>
              <a:gdLst/>
              <a:ahLst/>
              <a:cxnLst/>
              <a:rect l="l" t="t" r="r" b="b"/>
              <a:pathLst>
                <a:path w="34290" h="2912109">
                  <a:moveTo>
                    <a:pt x="33810" y="0"/>
                  </a:moveTo>
                  <a:lnTo>
                    <a:pt x="0" y="0"/>
                  </a:lnTo>
                  <a:lnTo>
                    <a:pt x="0" y="2911607"/>
                  </a:lnTo>
                  <a:lnTo>
                    <a:pt x="33810" y="2911607"/>
                  </a:lnTo>
                  <a:lnTo>
                    <a:pt x="33810" y="0"/>
                  </a:lnTo>
                  <a:close/>
                </a:path>
              </a:pathLst>
            </a:custGeom>
            <a:solidFill>
              <a:srgbClr val="ADB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082062" y="7413571"/>
              <a:ext cx="1303020" cy="2936240"/>
            </a:xfrm>
            <a:custGeom>
              <a:avLst/>
              <a:gdLst/>
              <a:ahLst/>
              <a:cxnLst/>
              <a:rect l="l" t="t" r="r" b="b"/>
              <a:pathLst>
                <a:path w="1303019" h="2936240">
                  <a:moveTo>
                    <a:pt x="1302600" y="146621"/>
                  </a:moveTo>
                  <a:lnTo>
                    <a:pt x="1158062" y="146621"/>
                  </a:lnTo>
                  <a:lnTo>
                    <a:pt x="1158062" y="2790088"/>
                  </a:lnTo>
                  <a:lnTo>
                    <a:pt x="1302600" y="2790088"/>
                  </a:lnTo>
                  <a:lnTo>
                    <a:pt x="1302600" y="146621"/>
                  </a:lnTo>
                  <a:close/>
                </a:path>
                <a:path w="1303019" h="2936240">
                  <a:moveTo>
                    <a:pt x="1302600" y="0"/>
                  </a:moveTo>
                  <a:lnTo>
                    <a:pt x="0" y="0"/>
                  </a:lnTo>
                  <a:lnTo>
                    <a:pt x="0" y="146050"/>
                  </a:lnTo>
                  <a:lnTo>
                    <a:pt x="0" y="2790190"/>
                  </a:lnTo>
                  <a:lnTo>
                    <a:pt x="0" y="2936240"/>
                  </a:lnTo>
                  <a:lnTo>
                    <a:pt x="1302600" y="2936240"/>
                  </a:lnTo>
                  <a:lnTo>
                    <a:pt x="1302600" y="2790190"/>
                  </a:lnTo>
                  <a:lnTo>
                    <a:pt x="144538" y="2790190"/>
                  </a:lnTo>
                  <a:lnTo>
                    <a:pt x="144538" y="146050"/>
                  </a:lnTo>
                  <a:lnTo>
                    <a:pt x="1302600" y="146050"/>
                  </a:lnTo>
                  <a:lnTo>
                    <a:pt x="130260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5065153" y="7393743"/>
              <a:ext cx="1336442" cy="2976359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4093425" y="7508515"/>
              <a:ext cx="2192957" cy="274512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187285" y="7515405"/>
              <a:ext cx="2166930" cy="273134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4123663" y="7521761"/>
              <a:ext cx="2149452" cy="271861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5197861" y="7526001"/>
              <a:ext cx="1071014" cy="271013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5207399" y="7535491"/>
              <a:ext cx="1052195" cy="2691130"/>
            </a:xfrm>
            <a:custGeom>
              <a:avLst/>
              <a:gdLst/>
              <a:ahLst/>
              <a:cxnLst/>
              <a:rect l="l" t="t" r="r" b="b"/>
              <a:pathLst>
                <a:path w="1052194" h="2691129">
                  <a:moveTo>
                    <a:pt x="1051928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0" y="2686050"/>
                  </a:lnTo>
                  <a:lnTo>
                    <a:pt x="0" y="2691130"/>
                  </a:lnTo>
                  <a:lnTo>
                    <a:pt x="1051928" y="2691130"/>
                  </a:lnTo>
                  <a:lnTo>
                    <a:pt x="1051928" y="2686443"/>
                  </a:lnTo>
                  <a:lnTo>
                    <a:pt x="1051928" y="2686050"/>
                  </a:lnTo>
                  <a:lnTo>
                    <a:pt x="1051928" y="6438"/>
                  </a:lnTo>
                  <a:lnTo>
                    <a:pt x="1045997" y="6438"/>
                  </a:lnTo>
                  <a:lnTo>
                    <a:pt x="1045997" y="2686050"/>
                  </a:lnTo>
                  <a:lnTo>
                    <a:pt x="5930" y="2686050"/>
                  </a:lnTo>
                  <a:lnTo>
                    <a:pt x="5930" y="6350"/>
                  </a:lnTo>
                  <a:lnTo>
                    <a:pt x="1051928" y="6350"/>
                  </a:lnTo>
                  <a:lnTo>
                    <a:pt x="1051928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423005" y="7413571"/>
              <a:ext cx="1303020" cy="2936240"/>
            </a:xfrm>
            <a:custGeom>
              <a:avLst/>
              <a:gdLst/>
              <a:ahLst/>
              <a:cxnLst/>
              <a:rect l="l" t="t" r="r" b="b"/>
              <a:pathLst>
                <a:path w="1303019" h="2936240">
                  <a:moveTo>
                    <a:pt x="1302600" y="146621"/>
                  </a:moveTo>
                  <a:lnTo>
                    <a:pt x="1158062" y="146621"/>
                  </a:lnTo>
                  <a:lnTo>
                    <a:pt x="1158062" y="2790088"/>
                  </a:lnTo>
                  <a:lnTo>
                    <a:pt x="1302600" y="2790088"/>
                  </a:lnTo>
                  <a:lnTo>
                    <a:pt x="1302600" y="146621"/>
                  </a:lnTo>
                  <a:close/>
                </a:path>
                <a:path w="1303019" h="2936240">
                  <a:moveTo>
                    <a:pt x="1302600" y="0"/>
                  </a:moveTo>
                  <a:lnTo>
                    <a:pt x="0" y="0"/>
                  </a:lnTo>
                  <a:lnTo>
                    <a:pt x="0" y="146050"/>
                  </a:lnTo>
                  <a:lnTo>
                    <a:pt x="0" y="2790190"/>
                  </a:lnTo>
                  <a:lnTo>
                    <a:pt x="0" y="2936240"/>
                  </a:lnTo>
                  <a:lnTo>
                    <a:pt x="1302600" y="2936240"/>
                  </a:lnTo>
                  <a:lnTo>
                    <a:pt x="1302600" y="2790190"/>
                  </a:lnTo>
                  <a:lnTo>
                    <a:pt x="144538" y="2790190"/>
                  </a:lnTo>
                  <a:lnTo>
                    <a:pt x="144538" y="146050"/>
                  </a:lnTo>
                  <a:lnTo>
                    <a:pt x="1302600" y="146050"/>
                  </a:lnTo>
                  <a:lnTo>
                    <a:pt x="130260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406096" y="7393743"/>
              <a:ext cx="1336432" cy="297635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5450282" y="7508515"/>
              <a:ext cx="2177043" cy="2745120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6534052" y="7521237"/>
              <a:ext cx="1080543" cy="2719676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6548354" y="7535491"/>
              <a:ext cx="1052195" cy="2691130"/>
            </a:xfrm>
            <a:custGeom>
              <a:avLst/>
              <a:gdLst/>
              <a:ahLst/>
              <a:cxnLst/>
              <a:rect l="l" t="t" r="r" b="b"/>
              <a:pathLst>
                <a:path w="1052194" h="2691129">
                  <a:moveTo>
                    <a:pt x="1051915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0" y="2686050"/>
                  </a:lnTo>
                  <a:lnTo>
                    <a:pt x="0" y="2691130"/>
                  </a:lnTo>
                  <a:lnTo>
                    <a:pt x="1051915" y="2691130"/>
                  </a:lnTo>
                  <a:lnTo>
                    <a:pt x="1051915" y="2686443"/>
                  </a:lnTo>
                  <a:lnTo>
                    <a:pt x="1051915" y="2686050"/>
                  </a:lnTo>
                  <a:lnTo>
                    <a:pt x="1051915" y="6438"/>
                  </a:lnTo>
                  <a:lnTo>
                    <a:pt x="1045972" y="6438"/>
                  </a:lnTo>
                  <a:lnTo>
                    <a:pt x="1045972" y="2686050"/>
                  </a:lnTo>
                  <a:lnTo>
                    <a:pt x="5905" y="2686050"/>
                  </a:lnTo>
                  <a:lnTo>
                    <a:pt x="5905" y="6350"/>
                  </a:lnTo>
                  <a:lnTo>
                    <a:pt x="1051915" y="6350"/>
                  </a:lnTo>
                  <a:lnTo>
                    <a:pt x="1051915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6292742" y="8726292"/>
              <a:ext cx="93808" cy="413060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6294980" y="8725106"/>
              <a:ext cx="89337" cy="153346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6310193" y="8779973"/>
              <a:ext cx="58909" cy="284975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6313910" y="8787479"/>
              <a:ext cx="52069" cy="277495"/>
            </a:xfrm>
            <a:custGeom>
              <a:avLst/>
              <a:gdLst/>
              <a:ahLst/>
              <a:cxnLst/>
              <a:rect l="l" t="t" r="r" b="b"/>
              <a:pathLst>
                <a:path w="52069" h="277495">
                  <a:moveTo>
                    <a:pt x="25737" y="0"/>
                  </a:moveTo>
                  <a:lnTo>
                    <a:pt x="14874" y="2649"/>
                  </a:lnTo>
                  <a:lnTo>
                    <a:pt x="6319" y="9766"/>
                  </a:lnTo>
                  <a:lnTo>
                    <a:pt x="1038" y="20108"/>
                  </a:lnTo>
                  <a:lnTo>
                    <a:pt x="0" y="32428"/>
                  </a:lnTo>
                  <a:lnTo>
                    <a:pt x="5770" y="96606"/>
                  </a:lnTo>
                  <a:lnTo>
                    <a:pt x="9067" y="158364"/>
                  </a:lnTo>
                  <a:lnTo>
                    <a:pt x="9812" y="213026"/>
                  </a:lnTo>
                  <a:lnTo>
                    <a:pt x="7926" y="255918"/>
                  </a:lnTo>
                  <a:lnTo>
                    <a:pt x="8795" y="264167"/>
                  </a:lnTo>
                  <a:lnTo>
                    <a:pt x="12512" y="271032"/>
                  </a:lnTo>
                  <a:lnTo>
                    <a:pt x="18389" y="275728"/>
                  </a:lnTo>
                  <a:lnTo>
                    <a:pt x="25737" y="277467"/>
                  </a:lnTo>
                  <a:lnTo>
                    <a:pt x="33086" y="275728"/>
                  </a:lnTo>
                  <a:lnTo>
                    <a:pt x="38966" y="271032"/>
                  </a:lnTo>
                  <a:lnTo>
                    <a:pt x="42684" y="264167"/>
                  </a:lnTo>
                  <a:lnTo>
                    <a:pt x="43548" y="255918"/>
                  </a:lnTo>
                  <a:lnTo>
                    <a:pt x="41662" y="213026"/>
                  </a:lnTo>
                  <a:lnTo>
                    <a:pt x="42407" y="158364"/>
                  </a:lnTo>
                  <a:lnTo>
                    <a:pt x="45704" y="96606"/>
                  </a:lnTo>
                  <a:lnTo>
                    <a:pt x="51474" y="32428"/>
                  </a:lnTo>
                  <a:lnTo>
                    <a:pt x="50436" y="20108"/>
                  </a:lnTo>
                  <a:lnTo>
                    <a:pt x="45155" y="9766"/>
                  </a:lnTo>
                  <a:lnTo>
                    <a:pt x="36599" y="2649"/>
                  </a:lnTo>
                  <a:lnTo>
                    <a:pt x="2573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312800" y="8779973"/>
              <a:ext cx="53506" cy="284724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6421019" y="8726292"/>
              <a:ext cx="93808" cy="413060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6423258" y="8725106"/>
              <a:ext cx="89337" cy="153346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6438462" y="8779973"/>
              <a:ext cx="58919" cy="284975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6442188" y="8787479"/>
              <a:ext cx="52069" cy="277495"/>
            </a:xfrm>
            <a:custGeom>
              <a:avLst/>
              <a:gdLst/>
              <a:ahLst/>
              <a:cxnLst/>
              <a:rect l="l" t="t" r="r" b="b"/>
              <a:pathLst>
                <a:path w="52069" h="277495">
                  <a:moveTo>
                    <a:pt x="25737" y="0"/>
                  </a:moveTo>
                  <a:lnTo>
                    <a:pt x="14874" y="2649"/>
                  </a:lnTo>
                  <a:lnTo>
                    <a:pt x="6319" y="9766"/>
                  </a:lnTo>
                  <a:lnTo>
                    <a:pt x="1038" y="20108"/>
                  </a:lnTo>
                  <a:lnTo>
                    <a:pt x="0" y="32428"/>
                  </a:lnTo>
                  <a:lnTo>
                    <a:pt x="5770" y="96606"/>
                  </a:lnTo>
                  <a:lnTo>
                    <a:pt x="9067" y="158364"/>
                  </a:lnTo>
                  <a:lnTo>
                    <a:pt x="9812" y="213026"/>
                  </a:lnTo>
                  <a:lnTo>
                    <a:pt x="7926" y="255918"/>
                  </a:lnTo>
                  <a:lnTo>
                    <a:pt x="8795" y="264167"/>
                  </a:lnTo>
                  <a:lnTo>
                    <a:pt x="12512" y="271032"/>
                  </a:lnTo>
                  <a:lnTo>
                    <a:pt x="18389" y="275728"/>
                  </a:lnTo>
                  <a:lnTo>
                    <a:pt x="25737" y="277467"/>
                  </a:lnTo>
                  <a:lnTo>
                    <a:pt x="33085" y="275728"/>
                  </a:lnTo>
                  <a:lnTo>
                    <a:pt x="38962" y="271032"/>
                  </a:lnTo>
                  <a:lnTo>
                    <a:pt x="42679" y="264167"/>
                  </a:lnTo>
                  <a:lnTo>
                    <a:pt x="43548" y="255918"/>
                  </a:lnTo>
                  <a:lnTo>
                    <a:pt x="41662" y="213026"/>
                  </a:lnTo>
                  <a:lnTo>
                    <a:pt x="42407" y="158364"/>
                  </a:lnTo>
                  <a:lnTo>
                    <a:pt x="45704" y="96606"/>
                  </a:lnTo>
                  <a:lnTo>
                    <a:pt x="51474" y="32428"/>
                  </a:lnTo>
                  <a:lnTo>
                    <a:pt x="50436" y="20108"/>
                  </a:lnTo>
                  <a:lnTo>
                    <a:pt x="45155" y="9766"/>
                  </a:lnTo>
                  <a:lnTo>
                    <a:pt x="36599" y="2649"/>
                  </a:lnTo>
                  <a:lnTo>
                    <a:pt x="2573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6441069" y="8779973"/>
              <a:ext cx="53506" cy="284724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5376328" y="7325300"/>
              <a:ext cx="0" cy="3081020"/>
            </a:xfrm>
            <a:custGeom>
              <a:avLst/>
              <a:gdLst/>
              <a:ahLst/>
              <a:cxnLst/>
              <a:rect l="l" t="t" r="r" b="b"/>
              <a:pathLst>
                <a:path h="3081020">
                  <a:moveTo>
                    <a:pt x="0" y="0"/>
                  </a:moveTo>
                  <a:lnTo>
                    <a:pt x="0" y="308067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5312466" y="7214409"/>
              <a:ext cx="128270" cy="3302635"/>
            </a:xfrm>
            <a:custGeom>
              <a:avLst/>
              <a:gdLst/>
              <a:ahLst/>
              <a:cxnLst/>
              <a:rect l="l" t="t" r="r" b="b"/>
              <a:pathLst>
                <a:path w="128269" h="3302634">
                  <a:moveTo>
                    <a:pt x="127698" y="3146196"/>
                  </a:moveTo>
                  <a:lnTo>
                    <a:pt x="63855" y="3183280"/>
                  </a:lnTo>
                  <a:lnTo>
                    <a:pt x="0" y="3146196"/>
                  </a:lnTo>
                  <a:lnTo>
                    <a:pt x="63855" y="3302470"/>
                  </a:lnTo>
                  <a:lnTo>
                    <a:pt x="127698" y="3146196"/>
                  </a:lnTo>
                  <a:close/>
                </a:path>
                <a:path w="128269" h="3302634">
                  <a:moveTo>
                    <a:pt x="127698" y="156273"/>
                  </a:moveTo>
                  <a:lnTo>
                    <a:pt x="63855" y="0"/>
                  </a:lnTo>
                  <a:lnTo>
                    <a:pt x="0" y="156273"/>
                  </a:lnTo>
                  <a:lnTo>
                    <a:pt x="63855" y="119189"/>
                  </a:lnTo>
                  <a:lnTo>
                    <a:pt x="127698" y="156273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6438245" y="7325300"/>
              <a:ext cx="0" cy="3081020"/>
            </a:xfrm>
            <a:custGeom>
              <a:avLst/>
              <a:gdLst/>
              <a:ahLst/>
              <a:cxnLst/>
              <a:rect l="l" t="t" r="r" b="b"/>
              <a:pathLst>
                <a:path h="3081020">
                  <a:moveTo>
                    <a:pt x="0" y="0"/>
                  </a:moveTo>
                  <a:lnTo>
                    <a:pt x="0" y="308067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6374389" y="7214409"/>
              <a:ext cx="128270" cy="3302635"/>
            </a:xfrm>
            <a:custGeom>
              <a:avLst/>
              <a:gdLst/>
              <a:ahLst/>
              <a:cxnLst/>
              <a:rect l="l" t="t" r="r" b="b"/>
              <a:pathLst>
                <a:path w="128269" h="3302634">
                  <a:moveTo>
                    <a:pt x="127685" y="3146196"/>
                  </a:moveTo>
                  <a:lnTo>
                    <a:pt x="63855" y="3183280"/>
                  </a:lnTo>
                  <a:lnTo>
                    <a:pt x="0" y="3146196"/>
                  </a:lnTo>
                  <a:lnTo>
                    <a:pt x="63855" y="3302470"/>
                  </a:lnTo>
                  <a:lnTo>
                    <a:pt x="127685" y="3146196"/>
                  </a:lnTo>
                  <a:close/>
                </a:path>
                <a:path w="128269" h="3302634">
                  <a:moveTo>
                    <a:pt x="127685" y="156273"/>
                  </a:moveTo>
                  <a:lnTo>
                    <a:pt x="63855" y="0"/>
                  </a:lnTo>
                  <a:lnTo>
                    <a:pt x="0" y="156273"/>
                  </a:lnTo>
                  <a:lnTo>
                    <a:pt x="63855" y="119189"/>
                  </a:lnTo>
                  <a:lnTo>
                    <a:pt x="127685" y="156273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7500160" y="7325300"/>
              <a:ext cx="0" cy="3081020"/>
            </a:xfrm>
            <a:custGeom>
              <a:avLst/>
              <a:gdLst/>
              <a:ahLst/>
              <a:cxnLst/>
              <a:rect l="l" t="t" r="r" b="b"/>
              <a:pathLst>
                <a:path h="3081020">
                  <a:moveTo>
                    <a:pt x="0" y="0"/>
                  </a:moveTo>
                  <a:lnTo>
                    <a:pt x="0" y="308067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7436300" y="7214409"/>
              <a:ext cx="128270" cy="3302635"/>
            </a:xfrm>
            <a:custGeom>
              <a:avLst/>
              <a:gdLst/>
              <a:ahLst/>
              <a:cxnLst/>
              <a:rect l="l" t="t" r="r" b="b"/>
              <a:pathLst>
                <a:path w="128269" h="3302634">
                  <a:moveTo>
                    <a:pt x="127698" y="3146196"/>
                  </a:moveTo>
                  <a:lnTo>
                    <a:pt x="63855" y="3183280"/>
                  </a:lnTo>
                  <a:lnTo>
                    <a:pt x="0" y="3146196"/>
                  </a:lnTo>
                  <a:lnTo>
                    <a:pt x="63855" y="3302470"/>
                  </a:lnTo>
                  <a:lnTo>
                    <a:pt x="127698" y="3146196"/>
                  </a:lnTo>
                  <a:close/>
                </a:path>
                <a:path w="128269" h="3302634">
                  <a:moveTo>
                    <a:pt x="127698" y="156273"/>
                  </a:moveTo>
                  <a:lnTo>
                    <a:pt x="63855" y="0"/>
                  </a:lnTo>
                  <a:lnTo>
                    <a:pt x="0" y="156273"/>
                  </a:lnTo>
                  <a:lnTo>
                    <a:pt x="63855" y="119189"/>
                  </a:lnTo>
                  <a:lnTo>
                    <a:pt x="127698" y="156273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15392035" y="8550712"/>
            <a:ext cx="2378710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40"/>
              </a:spcBef>
              <a:tabLst>
                <a:tab pos="1122680" algn="l"/>
                <a:tab pos="2150745" algn="l"/>
              </a:tabLst>
            </a:pPr>
            <a:r>
              <a:rPr sz="4000" spc="-805" dirty="0">
                <a:solidFill>
                  <a:srgbClr val="231F20"/>
                </a:solidFill>
                <a:latin typeface="Bahnschrift"/>
                <a:cs typeface="Bahnschrift"/>
              </a:rPr>
              <a:t>A	</a:t>
            </a:r>
            <a:r>
              <a:rPr sz="4000" spc="-890" dirty="0">
                <a:solidFill>
                  <a:srgbClr val="231F20"/>
                </a:solidFill>
                <a:latin typeface="Bahnschrift"/>
                <a:cs typeface="Bahnschrift"/>
              </a:rPr>
              <a:t>B	</a:t>
            </a:r>
            <a:r>
              <a:rPr sz="4000" spc="-790" dirty="0">
                <a:solidFill>
                  <a:srgbClr val="231F20"/>
                </a:solidFill>
                <a:latin typeface="Bahnschrift"/>
                <a:cs typeface="Bahnschrift"/>
              </a:rPr>
              <a:t>C</a:t>
            </a:r>
            <a:endParaRPr sz="4000">
              <a:latin typeface="Bahnschrift"/>
              <a:cs typeface="Bahnschrift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4711426" y="3180049"/>
            <a:ext cx="3385185" cy="3670935"/>
            <a:chOff x="14711426" y="3180049"/>
            <a:chExt cx="3385185" cy="3670935"/>
          </a:xfrm>
        </p:grpSpPr>
        <p:sp>
          <p:nvSpPr>
            <p:cNvPr id="61" name="object 61"/>
            <p:cNvSpPr/>
            <p:nvPr/>
          </p:nvSpPr>
          <p:spPr>
            <a:xfrm>
              <a:off x="14711426" y="3180049"/>
              <a:ext cx="3385185" cy="3670935"/>
            </a:xfrm>
            <a:custGeom>
              <a:avLst/>
              <a:gdLst/>
              <a:ahLst/>
              <a:cxnLst/>
              <a:rect l="l" t="t" r="r" b="b"/>
              <a:pathLst>
                <a:path w="3385184" h="3670934">
                  <a:moveTo>
                    <a:pt x="3384828" y="0"/>
                  </a:moveTo>
                  <a:lnTo>
                    <a:pt x="0" y="0"/>
                  </a:lnTo>
                  <a:lnTo>
                    <a:pt x="0" y="3670809"/>
                  </a:lnTo>
                  <a:lnTo>
                    <a:pt x="3384828" y="3670809"/>
                  </a:lnTo>
                  <a:lnTo>
                    <a:pt x="338482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4868498" y="3384661"/>
              <a:ext cx="3070546" cy="3285282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5088859" y="3581158"/>
              <a:ext cx="2629972" cy="2946559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15104059" y="3607380"/>
              <a:ext cx="2599690" cy="2894330"/>
            </a:xfrm>
            <a:custGeom>
              <a:avLst/>
              <a:gdLst/>
              <a:ahLst/>
              <a:cxnLst/>
              <a:rect l="l" t="t" r="r" b="b"/>
              <a:pathLst>
                <a:path w="2599690" h="2894329">
                  <a:moveTo>
                    <a:pt x="2599575" y="2891790"/>
                  </a:moveTo>
                  <a:lnTo>
                    <a:pt x="2705" y="2891790"/>
                  </a:lnTo>
                  <a:lnTo>
                    <a:pt x="2705" y="2766060"/>
                  </a:lnTo>
                  <a:lnTo>
                    <a:pt x="0" y="2766060"/>
                  </a:lnTo>
                  <a:lnTo>
                    <a:pt x="0" y="2891790"/>
                  </a:lnTo>
                  <a:lnTo>
                    <a:pt x="0" y="2894330"/>
                  </a:lnTo>
                  <a:lnTo>
                    <a:pt x="2599575" y="2894330"/>
                  </a:lnTo>
                  <a:lnTo>
                    <a:pt x="2599575" y="2891790"/>
                  </a:lnTo>
                  <a:close/>
                </a:path>
                <a:path w="2599690" h="2894329">
                  <a:moveTo>
                    <a:pt x="2599575" y="2766542"/>
                  </a:moveTo>
                  <a:lnTo>
                    <a:pt x="2596858" y="2766542"/>
                  </a:lnTo>
                  <a:lnTo>
                    <a:pt x="2596858" y="2891701"/>
                  </a:lnTo>
                  <a:lnTo>
                    <a:pt x="2599575" y="2891701"/>
                  </a:lnTo>
                  <a:lnTo>
                    <a:pt x="2599575" y="2766542"/>
                  </a:lnTo>
                  <a:close/>
                </a:path>
                <a:path w="2599690" h="2894329">
                  <a:moveTo>
                    <a:pt x="2599575" y="0"/>
                  </a:moveTo>
                  <a:lnTo>
                    <a:pt x="0" y="0"/>
                  </a:lnTo>
                  <a:lnTo>
                    <a:pt x="0" y="2540"/>
                  </a:lnTo>
                  <a:lnTo>
                    <a:pt x="0" y="123190"/>
                  </a:lnTo>
                  <a:lnTo>
                    <a:pt x="2705" y="123190"/>
                  </a:lnTo>
                  <a:lnTo>
                    <a:pt x="2705" y="2540"/>
                  </a:lnTo>
                  <a:lnTo>
                    <a:pt x="2596858" y="2540"/>
                  </a:lnTo>
                  <a:lnTo>
                    <a:pt x="2596858" y="123075"/>
                  </a:lnTo>
                  <a:lnTo>
                    <a:pt x="2599575" y="123075"/>
                  </a:lnTo>
                  <a:lnTo>
                    <a:pt x="2599575" y="2540"/>
                  </a:lnTo>
                  <a:lnTo>
                    <a:pt x="2599575" y="2413"/>
                  </a:lnTo>
                  <a:lnTo>
                    <a:pt x="2599575" y="0"/>
                  </a:lnTo>
                  <a:close/>
                </a:path>
              </a:pathLst>
            </a:custGeom>
            <a:solidFill>
              <a:srgbClr val="B0B2B2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5088832" y="3580710"/>
              <a:ext cx="2630170" cy="2946400"/>
            </a:xfrm>
            <a:custGeom>
              <a:avLst/>
              <a:gdLst/>
              <a:ahLst/>
              <a:cxnLst/>
              <a:rect l="l" t="t" r="r" b="b"/>
              <a:pathLst>
                <a:path w="2630169" h="2946400">
                  <a:moveTo>
                    <a:pt x="2630017" y="2793212"/>
                  </a:moveTo>
                  <a:lnTo>
                    <a:pt x="2627299" y="2793212"/>
                  </a:lnTo>
                  <a:lnTo>
                    <a:pt x="2627299" y="2943860"/>
                  </a:lnTo>
                  <a:lnTo>
                    <a:pt x="2705" y="2943860"/>
                  </a:lnTo>
                  <a:lnTo>
                    <a:pt x="2705" y="2792730"/>
                  </a:lnTo>
                  <a:lnTo>
                    <a:pt x="0" y="2792730"/>
                  </a:lnTo>
                  <a:lnTo>
                    <a:pt x="0" y="2943860"/>
                  </a:lnTo>
                  <a:lnTo>
                    <a:pt x="0" y="2946400"/>
                  </a:lnTo>
                  <a:lnTo>
                    <a:pt x="2630017" y="2946400"/>
                  </a:lnTo>
                  <a:lnTo>
                    <a:pt x="2630017" y="2944304"/>
                  </a:lnTo>
                  <a:lnTo>
                    <a:pt x="2630017" y="2943860"/>
                  </a:lnTo>
                  <a:lnTo>
                    <a:pt x="2630017" y="2793212"/>
                  </a:lnTo>
                  <a:close/>
                </a:path>
                <a:path w="2630169" h="2946400">
                  <a:moveTo>
                    <a:pt x="2630017" y="3149"/>
                  </a:moveTo>
                  <a:lnTo>
                    <a:pt x="2627299" y="3149"/>
                  </a:lnTo>
                  <a:lnTo>
                    <a:pt x="2627299" y="149745"/>
                  </a:lnTo>
                  <a:lnTo>
                    <a:pt x="2630017" y="149745"/>
                  </a:lnTo>
                  <a:lnTo>
                    <a:pt x="2630017" y="3149"/>
                  </a:lnTo>
                  <a:close/>
                </a:path>
                <a:path w="2630169" h="2946400">
                  <a:moveTo>
                    <a:pt x="2630017" y="0"/>
                  </a:moveTo>
                  <a:lnTo>
                    <a:pt x="0" y="0"/>
                  </a:lnTo>
                  <a:lnTo>
                    <a:pt x="0" y="2540"/>
                  </a:lnTo>
                  <a:lnTo>
                    <a:pt x="0" y="149860"/>
                  </a:lnTo>
                  <a:lnTo>
                    <a:pt x="2705" y="149860"/>
                  </a:lnTo>
                  <a:lnTo>
                    <a:pt x="2705" y="2540"/>
                  </a:lnTo>
                  <a:lnTo>
                    <a:pt x="2630017" y="2540"/>
                  </a:lnTo>
                  <a:lnTo>
                    <a:pt x="2630017" y="0"/>
                  </a:lnTo>
                  <a:close/>
                </a:path>
              </a:pathLst>
            </a:custGeom>
            <a:solidFill>
              <a:srgbClr val="B0B2B2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88860" y="3581157"/>
              <a:ext cx="2629972" cy="38302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711426" y="6590144"/>
              <a:ext cx="3384839" cy="260725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7737189" y="3680839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190737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7737553" y="3681119"/>
              <a:ext cx="60123" cy="19621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720538" y="3679950"/>
              <a:ext cx="70479" cy="86616"/>
            </a:xfrm>
            <a:prstGeom prst="rect">
              <a:avLst/>
            </a:prstGeom>
          </p:spPr>
        </p:pic>
        <p:sp>
          <p:nvSpPr>
            <p:cNvPr id="71" name="object 71"/>
            <p:cNvSpPr/>
            <p:nvPr/>
          </p:nvSpPr>
          <p:spPr>
            <a:xfrm>
              <a:off x="17737189" y="6246396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190737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72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7737490" y="6246672"/>
              <a:ext cx="60186" cy="196219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7720538" y="6245495"/>
              <a:ext cx="70479" cy="86625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15009795" y="3680839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0737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5010013" y="3681105"/>
              <a:ext cx="60176" cy="196232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016673" y="3679950"/>
              <a:ext cx="70479" cy="86616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5009795" y="6246396"/>
              <a:ext cx="60960" cy="196850"/>
            </a:xfrm>
            <a:custGeom>
              <a:avLst/>
              <a:gdLst/>
              <a:ahLst/>
              <a:cxnLst/>
              <a:rect l="l" t="t" r="r" b="b"/>
              <a:pathLst>
                <a:path w="60959" h="196850">
                  <a:moveTo>
                    <a:pt x="57977" y="0"/>
                  </a:moveTo>
                  <a:lnTo>
                    <a:pt x="2722" y="0"/>
                  </a:lnTo>
                  <a:lnTo>
                    <a:pt x="0" y="2722"/>
                  </a:lnTo>
                  <a:lnTo>
                    <a:pt x="0" y="190737"/>
                  </a:lnTo>
                  <a:lnTo>
                    <a:pt x="0" y="194088"/>
                  </a:lnTo>
                  <a:lnTo>
                    <a:pt x="2722" y="196810"/>
                  </a:lnTo>
                  <a:lnTo>
                    <a:pt x="57977" y="196810"/>
                  </a:lnTo>
                  <a:lnTo>
                    <a:pt x="60699" y="194088"/>
                  </a:lnTo>
                  <a:lnTo>
                    <a:pt x="60699" y="2722"/>
                  </a:lnTo>
                  <a:lnTo>
                    <a:pt x="57977" y="0"/>
                  </a:lnTo>
                  <a:close/>
                </a:path>
              </a:pathLst>
            </a:custGeom>
            <a:solidFill>
              <a:srgbClr val="FFFFFF">
                <a:alpha val="23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5010015" y="6246660"/>
              <a:ext cx="60176" cy="196232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5016673" y="6245495"/>
              <a:ext cx="70479" cy="86625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15068544" y="6386119"/>
              <a:ext cx="2670588" cy="204590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16388066" y="3604141"/>
              <a:ext cx="34290" cy="2912110"/>
            </a:xfrm>
            <a:custGeom>
              <a:avLst/>
              <a:gdLst/>
              <a:ahLst/>
              <a:cxnLst/>
              <a:rect l="l" t="t" r="r" b="b"/>
              <a:pathLst>
                <a:path w="34290" h="2912109">
                  <a:moveTo>
                    <a:pt x="33810" y="0"/>
                  </a:moveTo>
                  <a:lnTo>
                    <a:pt x="0" y="0"/>
                  </a:lnTo>
                  <a:lnTo>
                    <a:pt x="0" y="2911607"/>
                  </a:lnTo>
                  <a:lnTo>
                    <a:pt x="33810" y="2911607"/>
                  </a:lnTo>
                  <a:lnTo>
                    <a:pt x="33810" y="0"/>
                  </a:lnTo>
                  <a:close/>
                </a:path>
              </a:pathLst>
            </a:custGeom>
            <a:solidFill>
              <a:srgbClr val="ADB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15082063" y="3584520"/>
              <a:ext cx="1303020" cy="2934970"/>
            </a:xfrm>
            <a:custGeom>
              <a:avLst/>
              <a:gdLst/>
              <a:ahLst/>
              <a:cxnLst/>
              <a:rect l="l" t="t" r="r" b="b"/>
              <a:pathLst>
                <a:path w="1303019" h="2934970">
                  <a:moveTo>
                    <a:pt x="1302600" y="0"/>
                  </a:moveTo>
                  <a:lnTo>
                    <a:pt x="1158062" y="0"/>
                  </a:lnTo>
                  <a:lnTo>
                    <a:pt x="1158062" y="146050"/>
                  </a:lnTo>
                  <a:lnTo>
                    <a:pt x="1158062" y="2788920"/>
                  </a:lnTo>
                  <a:lnTo>
                    <a:pt x="144538" y="2788920"/>
                  </a:lnTo>
                  <a:lnTo>
                    <a:pt x="144538" y="146050"/>
                  </a:lnTo>
                  <a:lnTo>
                    <a:pt x="1158062" y="146050"/>
                  </a:lnTo>
                  <a:lnTo>
                    <a:pt x="1158062" y="0"/>
                  </a:lnTo>
                  <a:lnTo>
                    <a:pt x="0" y="0"/>
                  </a:lnTo>
                  <a:lnTo>
                    <a:pt x="0" y="146050"/>
                  </a:lnTo>
                  <a:lnTo>
                    <a:pt x="0" y="2788920"/>
                  </a:lnTo>
                  <a:lnTo>
                    <a:pt x="0" y="2934970"/>
                  </a:lnTo>
                  <a:lnTo>
                    <a:pt x="1302600" y="2934970"/>
                  </a:lnTo>
                  <a:lnTo>
                    <a:pt x="1302600" y="2789402"/>
                  </a:lnTo>
                  <a:lnTo>
                    <a:pt x="1302600" y="2788920"/>
                  </a:lnTo>
                  <a:lnTo>
                    <a:pt x="1302600" y="146050"/>
                  </a:lnTo>
                  <a:lnTo>
                    <a:pt x="130260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15065153" y="3564006"/>
              <a:ext cx="1336442" cy="2976360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15180374" y="3678778"/>
              <a:ext cx="1106008" cy="2745131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15207399" y="3706440"/>
              <a:ext cx="1052195" cy="2689860"/>
            </a:xfrm>
            <a:custGeom>
              <a:avLst/>
              <a:gdLst/>
              <a:ahLst/>
              <a:cxnLst/>
              <a:rect l="l" t="t" r="r" b="b"/>
              <a:pathLst>
                <a:path w="1052194" h="2689860">
                  <a:moveTo>
                    <a:pt x="1051928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0" y="2686050"/>
                  </a:lnTo>
                  <a:lnTo>
                    <a:pt x="0" y="2689860"/>
                  </a:lnTo>
                  <a:lnTo>
                    <a:pt x="1051928" y="2689860"/>
                  </a:lnTo>
                  <a:lnTo>
                    <a:pt x="1051928" y="2686050"/>
                  </a:lnTo>
                  <a:lnTo>
                    <a:pt x="5930" y="2686050"/>
                  </a:lnTo>
                  <a:lnTo>
                    <a:pt x="5930" y="6350"/>
                  </a:lnTo>
                  <a:lnTo>
                    <a:pt x="1045997" y="6350"/>
                  </a:lnTo>
                  <a:lnTo>
                    <a:pt x="1045997" y="2685758"/>
                  </a:lnTo>
                  <a:lnTo>
                    <a:pt x="1051928" y="2685758"/>
                  </a:lnTo>
                  <a:lnTo>
                    <a:pt x="1051928" y="6350"/>
                  </a:lnTo>
                  <a:lnTo>
                    <a:pt x="1051928" y="5753"/>
                  </a:lnTo>
                  <a:lnTo>
                    <a:pt x="1051928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16423005" y="3584520"/>
              <a:ext cx="1303020" cy="2934970"/>
            </a:xfrm>
            <a:custGeom>
              <a:avLst/>
              <a:gdLst/>
              <a:ahLst/>
              <a:cxnLst/>
              <a:rect l="l" t="t" r="r" b="b"/>
              <a:pathLst>
                <a:path w="1303019" h="2934970">
                  <a:moveTo>
                    <a:pt x="1302600" y="0"/>
                  </a:moveTo>
                  <a:lnTo>
                    <a:pt x="1158062" y="0"/>
                  </a:lnTo>
                  <a:lnTo>
                    <a:pt x="1158062" y="146050"/>
                  </a:lnTo>
                  <a:lnTo>
                    <a:pt x="1158062" y="2788920"/>
                  </a:lnTo>
                  <a:lnTo>
                    <a:pt x="144538" y="2788920"/>
                  </a:lnTo>
                  <a:lnTo>
                    <a:pt x="144538" y="146050"/>
                  </a:lnTo>
                  <a:lnTo>
                    <a:pt x="1158062" y="146050"/>
                  </a:lnTo>
                  <a:lnTo>
                    <a:pt x="1158062" y="0"/>
                  </a:lnTo>
                  <a:lnTo>
                    <a:pt x="0" y="0"/>
                  </a:lnTo>
                  <a:lnTo>
                    <a:pt x="0" y="146050"/>
                  </a:lnTo>
                  <a:lnTo>
                    <a:pt x="0" y="2788920"/>
                  </a:lnTo>
                  <a:lnTo>
                    <a:pt x="0" y="2934970"/>
                  </a:lnTo>
                  <a:lnTo>
                    <a:pt x="1302600" y="2934970"/>
                  </a:lnTo>
                  <a:lnTo>
                    <a:pt x="1302600" y="2789402"/>
                  </a:lnTo>
                  <a:lnTo>
                    <a:pt x="1302600" y="2788920"/>
                  </a:lnTo>
                  <a:lnTo>
                    <a:pt x="1302600" y="146050"/>
                  </a:lnTo>
                  <a:lnTo>
                    <a:pt x="130260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6406096" y="3564006"/>
              <a:ext cx="1336432" cy="2976359"/>
            </a:xfrm>
            <a:prstGeom prst="rect">
              <a:avLst/>
            </a:prstGeom>
          </p:spPr>
        </p:pic>
        <p:pic>
          <p:nvPicPr>
            <p:cNvPr id="88" name="object 88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6521297" y="3678778"/>
              <a:ext cx="1106018" cy="2745131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16548354" y="3706440"/>
              <a:ext cx="1052195" cy="2689860"/>
            </a:xfrm>
            <a:custGeom>
              <a:avLst/>
              <a:gdLst/>
              <a:ahLst/>
              <a:cxnLst/>
              <a:rect l="l" t="t" r="r" b="b"/>
              <a:pathLst>
                <a:path w="1052194" h="2689860">
                  <a:moveTo>
                    <a:pt x="1051915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0" y="2686050"/>
                  </a:lnTo>
                  <a:lnTo>
                    <a:pt x="0" y="2689860"/>
                  </a:lnTo>
                  <a:lnTo>
                    <a:pt x="1051915" y="2689860"/>
                  </a:lnTo>
                  <a:lnTo>
                    <a:pt x="1051915" y="2686050"/>
                  </a:lnTo>
                  <a:lnTo>
                    <a:pt x="5905" y="2686050"/>
                  </a:lnTo>
                  <a:lnTo>
                    <a:pt x="5905" y="6350"/>
                  </a:lnTo>
                  <a:lnTo>
                    <a:pt x="1045972" y="6350"/>
                  </a:lnTo>
                  <a:lnTo>
                    <a:pt x="1045972" y="2685758"/>
                  </a:lnTo>
                  <a:lnTo>
                    <a:pt x="1051915" y="2685758"/>
                  </a:lnTo>
                  <a:lnTo>
                    <a:pt x="1051915" y="6350"/>
                  </a:lnTo>
                  <a:lnTo>
                    <a:pt x="1051915" y="5753"/>
                  </a:lnTo>
                  <a:lnTo>
                    <a:pt x="1051915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0" name="object 90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16292742" y="4896571"/>
              <a:ext cx="93808" cy="413050"/>
            </a:xfrm>
            <a:prstGeom prst="rect">
              <a:avLst/>
            </a:prstGeom>
          </p:spPr>
        </p:pic>
        <p:pic>
          <p:nvPicPr>
            <p:cNvPr id="91" name="object 91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6294980" y="4895379"/>
              <a:ext cx="89337" cy="153346"/>
            </a:xfrm>
            <a:prstGeom prst="rect">
              <a:avLst/>
            </a:prstGeom>
          </p:spPr>
        </p:pic>
        <p:pic>
          <p:nvPicPr>
            <p:cNvPr id="92" name="object 92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16310194" y="4950246"/>
              <a:ext cx="58909" cy="284965"/>
            </a:xfrm>
            <a:prstGeom prst="rect">
              <a:avLst/>
            </a:prstGeom>
          </p:spPr>
        </p:pic>
        <p:sp>
          <p:nvSpPr>
            <p:cNvPr id="93" name="object 93"/>
            <p:cNvSpPr/>
            <p:nvPr/>
          </p:nvSpPr>
          <p:spPr>
            <a:xfrm>
              <a:off x="16313910" y="4957746"/>
              <a:ext cx="52069" cy="277495"/>
            </a:xfrm>
            <a:custGeom>
              <a:avLst/>
              <a:gdLst/>
              <a:ahLst/>
              <a:cxnLst/>
              <a:rect l="l" t="t" r="r" b="b"/>
              <a:pathLst>
                <a:path w="52069" h="277495">
                  <a:moveTo>
                    <a:pt x="25737" y="0"/>
                  </a:moveTo>
                  <a:lnTo>
                    <a:pt x="14874" y="2649"/>
                  </a:lnTo>
                  <a:lnTo>
                    <a:pt x="6319" y="9766"/>
                  </a:lnTo>
                  <a:lnTo>
                    <a:pt x="1038" y="20108"/>
                  </a:lnTo>
                  <a:lnTo>
                    <a:pt x="0" y="32428"/>
                  </a:lnTo>
                  <a:lnTo>
                    <a:pt x="5770" y="96606"/>
                  </a:lnTo>
                  <a:lnTo>
                    <a:pt x="9067" y="158364"/>
                  </a:lnTo>
                  <a:lnTo>
                    <a:pt x="9812" y="213026"/>
                  </a:lnTo>
                  <a:lnTo>
                    <a:pt x="7926" y="255918"/>
                  </a:lnTo>
                  <a:lnTo>
                    <a:pt x="8795" y="264167"/>
                  </a:lnTo>
                  <a:lnTo>
                    <a:pt x="12512" y="271032"/>
                  </a:lnTo>
                  <a:lnTo>
                    <a:pt x="18389" y="275728"/>
                  </a:lnTo>
                  <a:lnTo>
                    <a:pt x="25737" y="277467"/>
                  </a:lnTo>
                  <a:lnTo>
                    <a:pt x="33086" y="275728"/>
                  </a:lnTo>
                  <a:lnTo>
                    <a:pt x="38966" y="271032"/>
                  </a:lnTo>
                  <a:lnTo>
                    <a:pt x="42684" y="264167"/>
                  </a:lnTo>
                  <a:lnTo>
                    <a:pt x="43548" y="255918"/>
                  </a:lnTo>
                  <a:lnTo>
                    <a:pt x="41662" y="213026"/>
                  </a:lnTo>
                  <a:lnTo>
                    <a:pt x="42407" y="158364"/>
                  </a:lnTo>
                  <a:lnTo>
                    <a:pt x="45704" y="96606"/>
                  </a:lnTo>
                  <a:lnTo>
                    <a:pt x="51474" y="32428"/>
                  </a:lnTo>
                  <a:lnTo>
                    <a:pt x="50436" y="20108"/>
                  </a:lnTo>
                  <a:lnTo>
                    <a:pt x="45155" y="9766"/>
                  </a:lnTo>
                  <a:lnTo>
                    <a:pt x="36599" y="2649"/>
                  </a:lnTo>
                  <a:lnTo>
                    <a:pt x="2573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4" name="object 94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6312801" y="4950246"/>
              <a:ext cx="53506" cy="284724"/>
            </a:xfrm>
            <a:prstGeom prst="rect">
              <a:avLst/>
            </a:prstGeom>
          </p:spPr>
        </p:pic>
        <p:pic>
          <p:nvPicPr>
            <p:cNvPr id="95" name="object 95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16421020" y="4896571"/>
              <a:ext cx="93808" cy="413050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16423259" y="4895379"/>
              <a:ext cx="89337" cy="153346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16438462" y="4950246"/>
              <a:ext cx="58919" cy="284965"/>
            </a:xfrm>
            <a:prstGeom prst="rect">
              <a:avLst/>
            </a:prstGeom>
          </p:spPr>
        </p:pic>
        <p:sp>
          <p:nvSpPr>
            <p:cNvPr id="98" name="object 98"/>
            <p:cNvSpPr/>
            <p:nvPr/>
          </p:nvSpPr>
          <p:spPr>
            <a:xfrm>
              <a:off x="16442189" y="4957746"/>
              <a:ext cx="52069" cy="277495"/>
            </a:xfrm>
            <a:custGeom>
              <a:avLst/>
              <a:gdLst/>
              <a:ahLst/>
              <a:cxnLst/>
              <a:rect l="l" t="t" r="r" b="b"/>
              <a:pathLst>
                <a:path w="52069" h="277495">
                  <a:moveTo>
                    <a:pt x="25737" y="0"/>
                  </a:moveTo>
                  <a:lnTo>
                    <a:pt x="14874" y="2649"/>
                  </a:lnTo>
                  <a:lnTo>
                    <a:pt x="6319" y="9766"/>
                  </a:lnTo>
                  <a:lnTo>
                    <a:pt x="1038" y="20108"/>
                  </a:lnTo>
                  <a:lnTo>
                    <a:pt x="0" y="32428"/>
                  </a:lnTo>
                  <a:lnTo>
                    <a:pt x="5770" y="96606"/>
                  </a:lnTo>
                  <a:lnTo>
                    <a:pt x="9067" y="158364"/>
                  </a:lnTo>
                  <a:lnTo>
                    <a:pt x="9812" y="213026"/>
                  </a:lnTo>
                  <a:lnTo>
                    <a:pt x="7926" y="255918"/>
                  </a:lnTo>
                  <a:lnTo>
                    <a:pt x="8795" y="264167"/>
                  </a:lnTo>
                  <a:lnTo>
                    <a:pt x="12512" y="271032"/>
                  </a:lnTo>
                  <a:lnTo>
                    <a:pt x="18389" y="275728"/>
                  </a:lnTo>
                  <a:lnTo>
                    <a:pt x="25737" y="277467"/>
                  </a:lnTo>
                  <a:lnTo>
                    <a:pt x="33085" y="275728"/>
                  </a:lnTo>
                  <a:lnTo>
                    <a:pt x="38962" y="271032"/>
                  </a:lnTo>
                  <a:lnTo>
                    <a:pt x="42679" y="264167"/>
                  </a:lnTo>
                  <a:lnTo>
                    <a:pt x="43548" y="255918"/>
                  </a:lnTo>
                  <a:lnTo>
                    <a:pt x="41662" y="213026"/>
                  </a:lnTo>
                  <a:lnTo>
                    <a:pt x="42407" y="158364"/>
                  </a:lnTo>
                  <a:lnTo>
                    <a:pt x="45704" y="96606"/>
                  </a:lnTo>
                  <a:lnTo>
                    <a:pt x="51474" y="32428"/>
                  </a:lnTo>
                  <a:lnTo>
                    <a:pt x="50436" y="20108"/>
                  </a:lnTo>
                  <a:lnTo>
                    <a:pt x="45155" y="9766"/>
                  </a:lnTo>
                  <a:lnTo>
                    <a:pt x="36599" y="2649"/>
                  </a:lnTo>
                  <a:lnTo>
                    <a:pt x="2573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16441069" y="4950246"/>
              <a:ext cx="53506" cy="284724"/>
            </a:xfrm>
            <a:prstGeom prst="rect">
              <a:avLst/>
            </a:prstGeom>
          </p:spPr>
        </p:pic>
      </p:grpSp>
      <p:sp>
        <p:nvSpPr>
          <p:cNvPr id="101" name="object 101"/>
          <p:cNvSpPr txBox="1"/>
          <p:nvPr/>
        </p:nvSpPr>
        <p:spPr>
          <a:xfrm>
            <a:off x="14711426" y="3180049"/>
            <a:ext cx="3385185" cy="3670935"/>
          </a:xfrm>
          <a:prstGeom prst="rect">
            <a:avLst/>
          </a:prstGeom>
        </p:spPr>
        <p:txBody>
          <a:bodyPr vert="horz" wrap="square" lIns="0" tIns="452755" rIns="0" bIns="0" rtlCol="0">
            <a:spAutoFit/>
          </a:bodyPr>
          <a:lstStyle/>
          <a:p>
            <a:pPr marL="569595">
              <a:lnSpc>
                <a:spcPct val="100000"/>
              </a:lnSpc>
              <a:spcBef>
                <a:spcPts val="3565"/>
              </a:spcBef>
            </a:pPr>
            <a:r>
              <a:rPr sz="4000" spc="-690" dirty="0">
                <a:solidFill>
                  <a:srgbClr val="231F20"/>
                </a:solidFill>
                <a:latin typeface="Bahnschrift"/>
                <a:cs typeface="Bahnschrift"/>
              </a:rPr>
              <a:t>X</a:t>
            </a:r>
            <a:endParaRPr sz="4000" dirty="0">
              <a:latin typeface="Bahnschrift"/>
              <a:cs typeface="Bahnschrift"/>
            </a:endParaRPr>
          </a:p>
          <a:p>
            <a:pPr marL="1096645">
              <a:lnSpc>
                <a:spcPct val="100000"/>
              </a:lnSpc>
              <a:spcBef>
                <a:spcPts val="1725"/>
              </a:spcBef>
            </a:pPr>
            <a:r>
              <a:rPr sz="4000" spc="-595" dirty="0">
                <a:solidFill>
                  <a:srgbClr val="231F20"/>
                </a:solidFill>
                <a:latin typeface="Bahnschrift"/>
                <a:cs typeface="Bahnschrift"/>
              </a:rPr>
              <a:t>Y</a:t>
            </a:r>
            <a:endParaRPr sz="4000" dirty="0">
              <a:latin typeface="Bahnschrift"/>
              <a:cs typeface="Bahnschrif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5450" dirty="0">
              <a:latin typeface="Bahnschrift"/>
              <a:cs typeface="Bahnschrift"/>
            </a:endParaRPr>
          </a:p>
          <a:p>
            <a:pPr marL="699770">
              <a:lnSpc>
                <a:spcPct val="100000"/>
              </a:lnSpc>
            </a:pPr>
            <a:r>
              <a:rPr sz="4000" spc="-710" dirty="0">
                <a:solidFill>
                  <a:srgbClr val="231F20"/>
                </a:solidFill>
                <a:latin typeface="Bahnschrift"/>
                <a:cs typeface="Bahnschrift"/>
              </a:rPr>
              <a:t>Z</a:t>
            </a:r>
            <a:endParaRPr sz="4000" dirty="0">
              <a:latin typeface="Bahnschrift"/>
              <a:cs typeface="Bahnschrift"/>
            </a:endParaRPr>
          </a:p>
        </p:txBody>
      </p:sp>
      <p:grpSp>
        <p:nvGrpSpPr>
          <p:cNvPr id="102" name="object 102"/>
          <p:cNvGrpSpPr/>
          <p:nvPr/>
        </p:nvGrpSpPr>
        <p:grpSpPr>
          <a:xfrm>
            <a:off x="14868498" y="3648345"/>
            <a:ext cx="3070860" cy="2882265"/>
            <a:chOff x="14868498" y="3648345"/>
            <a:chExt cx="3070860" cy="2882265"/>
          </a:xfrm>
        </p:grpSpPr>
        <p:sp>
          <p:nvSpPr>
            <p:cNvPr id="103" name="object 103"/>
            <p:cNvSpPr/>
            <p:nvPr/>
          </p:nvSpPr>
          <p:spPr>
            <a:xfrm>
              <a:off x="14979393" y="3712186"/>
              <a:ext cx="2849245" cy="0"/>
            </a:xfrm>
            <a:custGeom>
              <a:avLst/>
              <a:gdLst/>
              <a:ahLst/>
              <a:cxnLst/>
              <a:rect l="l" t="t" r="r" b="b"/>
              <a:pathLst>
                <a:path w="2849244">
                  <a:moveTo>
                    <a:pt x="0" y="0"/>
                  </a:moveTo>
                  <a:lnTo>
                    <a:pt x="2848761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14868487" y="3648350"/>
              <a:ext cx="3070860" cy="128270"/>
            </a:xfrm>
            <a:custGeom>
              <a:avLst/>
              <a:gdLst/>
              <a:ahLst/>
              <a:cxnLst/>
              <a:rect l="l" t="t" r="r" b="b"/>
              <a:pathLst>
                <a:path w="3070859" h="128270">
                  <a:moveTo>
                    <a:pt x="156273" y="0"/>
                  </a:moveTo>
                  <a:lnTo>
                    <a:pt x="0" y="63842"/>
                  </a:lnTo>
                  <a:lnTo>
                    <a:pt x="156273" y="127698"/>
                  </a:lnTo>
                  <a:lnTo>
                    <a:pt x="119202" y="63842"/>
                  </a:lnTo>
                  <a:lnTo>
                    <a:pt x="156273" y="0"/>
                  </a:lnTo>
                  <a:close/>
                </a:path>
                <a:path w="3070859" h="128270">
                  <a:moveTo>
                    <a:pt x="3070555" y="63842"/>
                  </a:moveTo>
                  <a:lnTo>
                    <a:pt x="2914281" y="0"/>
                  </a:lnTo>
                  <a:lnTo>
                    <a:pt x="2951365" y="63842"/>
                  </a:lnTo>
                  <a:lnTo>
                    <a:pt x="2914281" y="127698"/>
                  </a:lnTo>
                  <a:lnTo>
                    <a:pt x="3070555" y="63842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14979393" y="5018516"/>
              <a:ext cx="2849245" cy="0"/>
            </a:xfrm>
            <a:custGeom>
              <a:avLst/>
              <a:gdLst/>
              <a:ahLst/>
              <a:cxnLst/>
              <a:rect l="l" t="t" r="r" b="b"/>
              <a:pathLst>
                <a:path w="2849244">
                  <a:moveTo>
                    <a:pt x="0" y="0"/>
                  </a:moveTo>
                  <a:lnTo>
                    <a:pt x="2848761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4868487" y="4954685"/>
              <a:ext cx="3070860" cy="128270"/>
            </a:xfrm>
            <a:custGeom>
              <a:avLst/>
              <a:gdLst/>
              <a:ahLst/>
              <a:cxnLst/>
              <a:rect l="l" t="t" r="r" b="b"/>
              <a:pathLst>
                <a:path w="3070859" h="128270">
                  <a:moveTo>
                    <a:pt x="156273" y="0"/>
                  </a:moveTo>
                  <a:lnTo>
                    <a:pt x="0" y="63842"/>
                  </a:lnTo>
                  <a:lnTo>
                    <a:pt x="156273" y="127685"/>
                  </a:lnTo>
                  <a:lnTo>
                    <a:pt x="119202" y="63842"/>
                  </a:lnTo>
                  <a:lnTo>
                    <a:pt x="156273" y="0"/>
                  </a:lnTo>
                  <a:close/>
                </a:path>
                <a:path w="3070859" h="128270">
                  <a:moveTo>
                    <a:pt x="3070555" y="63842"/>
                  </a:moveTo>
                  <a:lnTo>
                    <a:pt x="2914281" y="0"/>
                  </a:lnTo>
                  <a:lnTo>
                    <a:pt x="2951365" y="63842"/>
                  </a:lnTo>
                  <a:lnTo>
                    <a:pt x="2914281" y="127685"/>
                  </a:lnTo>
                  <a:lnTo>
                    <a:pt x="3070555" y="63842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4979393" y="6466236"/>
              <a:ext cx="2849245" cy="0"/>
            </a:xfrm>
            <a:custGeom>
              <a:avLst/>
              <a:gdLst/>
              <a:ahLst/>
              <a:cxnLst/>
              <a:rect l="l" t="t" r="r" b="b"/>
              <a:pathLst>
                <a:path w="2849244">
                  <a:moveTo>
                    <a:pt x="0" y="0"/>
                  </a:moveTo>
                  <a:lnTo>
                    <a:pt x="2848761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4868487" y="6402396"/>
              <a:ext cx="3070860" cy="128270"/>
            </a:xfrm>
            <a:custGeom>
              <a:avLst/>
              <a:gdLst/>
              <a:ahLst/>
              <a:cxnLst/>
              <a:rect l="l" t="t" r="r" b="b"/>
              <a:pathLst>
                <a:path w="3070859" h="128270">
                  <a:moveTo>
                    <a:pt x="156273" y="0"/>
                  </a:moveTo>
                  <a:lnTo>
                    <a:pt x="0" y="63842"/>
                  </a:lnTo>
                  <a:lnTo>
                    <a:pt x="156273" y="127698"/>
                  </a:lnTo>
                  <a:lnTo>
                    <a:pt x="119202" y="63842"/>
                  </a:lnTo>
                  <a:lnTo>
                    <a:pt x="156273" y="0"/>
                  </a:lnTo>
                  <a:close/>
                </a:path>
                <a:path w="3070859" h="128270">
                  <a:moveTo>
                    <a:pt x="3070555" y="63842"/>
                  </a:moveTo>
                  <a:lnTo>
                    <a:pt x="2914281" y="0"/>
                  </a:lnTo>
                  <a:lnTo>
                    <a:pt x="2951365" y="63842"/>
                  </a:lnTo>
                  <a:lnTo>
                    <a:pt x="2914281" y="127698"/>
                  </a:lnTo>
                  <a:lnTo>
                    <a:pt x="3070555" y="63842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109"/>
          <p:cNvSpPr/>
          <p:nvPr/>
        </p:nvSpPr>
        <p:spPr>
          <a:xfrm>
            <a:off x="18799238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2543013" y="2315245"/>
            <a:ext cx="821118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80" dirty="0">
                <a:solidFill>
                  <a:srgbClr val="FFFFFF"/>
                </a:solidFill>
                <a:latin typeface="Trebuchet MS"/>
                <a:cs typeface="Trebuchet MS"/>
              </a:rPr>
              <a:t>(TJ.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5" dirty="0">
                <a:solidFill>
                  <a:srgbClr val="FFFFFF"/>
                </a:solidFill>
                <a:latin typeface="Trebuchet MS"/>
                <a:cs typeface="Trebuchet MS"/>
              </a:rPr>
              <a:t>MONTAŻ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14" dirty="0">
                <a:solidFill>
                  <a:srgbClr val="FFFFFF"/>
                </a:solidFill>
                <a:latin typeface="Trebuchet MS"/>
                <a:cs typeface="Trebuchet MS"/>
              </a:rPr>
              <a:t>DO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90" dirty="0">
                <a:solidFill>
                  <a:srgbClr val="FFFFFF"/>
                </a:solidFill>
                <a:latin typeface="Trebuchet MS"/>
                <a:cs typeface="Trebuchet MS"/>
              </a:rPr>
              <a:t>SUFITU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75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60" dirty="0">
                <a:solidFill>
                  <a:srgbClr val="FFFFFF"/>
                </a:solidFill>
                <a:latin typeface="Trebuchet MS"/>
                <a:cs typeface="Trebuchet MS"/>
              </a:rPr>
              <a:t>OKIENNEJ)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11" name="object 1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2</a:t>
            </a:fld>
            <a:endParaRPr spc="-15" dirty="0"/>
          </a:p>
        </p:txBody>
      </p:sp>
      <p:sp>
        <p:nvSpPr>
          <p:cNvPr id="117" name="object 5"/>
          <p:cNvSpPr txBox="1"/>
          <p:nvPr/>
        </p:nvSpPr>
        <p:spPr>
          <a:xfrm>
            <a:off x="1395461" y="8836982"/>
            <a:ext cx="11228070" cy="1030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200" spc="-55" smtClean="0">
                <a:solidFill>
                  <a:srgbClr val="FFFFFF"/>
                </a:solidFill>
                <a:latin typeface="Trebuchet MS"/>
                <a:cs typeface="Trebuchet MS"/>
              </a:rPr>
              <a:t>Żaluzja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60" smtClean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25" smtClean="0">
                <a:solidFill>
                  <a:srgbClr val="FFFFFF"/>
                </a:solidFill>
                <a:latin typeface="Trebuchet MS"/>
                <a:cs typeface="Trebuchet MS"/>
              </a:rPr>
              <a:t>skrzydle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65" smtClean="0">
                <a:solidFill>
                  <a:srgbClr val="FFFFFF"/>
                </a:solidFill>
                <a:latin typeface="Trebuchet MS"/>
                <a:cs typeface="Trebuchet MS"/>
              </a:rPr>
              <a:t>okna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0" smtClean="0">
                <a:solidFill>
                  <a:srgbClr val="FFFFFF"/>
                </a:solidFill>
                <a:latin typeface="Trebuchet MS"/>
                <a:cs typeface="Trebuchet MS"/>
              </a:rPr>
              <a:t>znacząco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10" smtClean="0">
                <a:solidFill>
                  <a:srgbClr val="FFFFFF"/>
                </a:solidFill>
                <a:latin typeface="Trebuchet MS"/>
                <a:cs typeface="Trebuchet MS"/>
              </a:rPr>
              <a:t>ograniczy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5" smtClean="0">
                <a:solidFill>
                  <a:srgbClr val="FFFFFF"/>
                </a:solidFill>
                <a:latin typeface="Trebuchet MS"/>
                <a:cs typeface="Trebuchet MS"/>
              </a:rPr>
              <a:t>lub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5" smtClean="0">
                <a:solidFill>
                  <a:srgbClr val="FFFFFF"/>
                </a:solidFill>
                <a:latin typeface="Trebuchet MS"/>
                <a:cs typeface="Trebuchet MS"/>
              </a:rPr>
              <a:t>uniemożliwi </a:t>
            </a:r>
            <a:r>
              <a:rPr sz="3200" spc="-975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30" smtClean="0">
                <a:solidFill>
                  <a:srgbClr val="FFFFFF"/>
                </a:solidFill>
                <a:latin typeface="Trebuchet MS"/>
                <a:cs typeface="Trebuchet MS"/>
              </a:rPr>
              <a:t>jego</a:t>
            </a:r>
            <a:r>
              <a:rPr sz="3200" spc="-24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spc="-40" smtClean="0">
                <a:solidFill>
                  <a:srgbClr val="FFFFFF"/>
                </a:solidFill>
                <a:latin typeface="Trebuchet MS"/>
                <a:cs typeface="Trebuchet MS"/>
              </a:rPr>
              <a:t>otwieranie.</a:t>
            </a:r>
            <a:endParaRPr sz="3200" dirty="0">
              <a:latin typeface="Trebuchet MS"/>
              <a:cs typeface="Trebuchet MS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289050" y="4079913"/>
            <a:ext cx="83417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l-PL" sz="3200" spc="-10" dirty="0">
                <a:solidFill>
                  <a:srgbClr val="FFFFFF"/>
                </a:solidFill>
                <a:latin typeface="Trebuchet MS"/>
                <a:cs typeface="Trebuchet MS"/>
              </a:rPr>
              <a:t>Należy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60" dirty="0">
                <a:solidFill>
                  <a:srgbClr val="FFFFFF"/>
                </a:solidFill>
                <a:latin typeface="Trebuchet MS"/>
                <a:cs typeface="Trebuchet MS"/>
              </a:rPr>
              <a:t>zmierzyć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13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lang="pl-PL" sz="32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200" spc="-45" dirty="0">
                <a:solidFill>
                  <a:srgbClr val="FFFFFF"/>
                </a:solidFill>
                <a:latin typeface="Trebuchet MS"/>
                <a:cs typeface="Trebuchet MS"/>
              </a:rPr>
              <a:t>wnęki.</a:t>
            </a:r>
            <a:endParaRPr lang="pl-PL"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4"/>
          <p:cNvSpPr/>
          <p:nvPr/>
        </p:nvSpPr>
        <p:spPr>
          <a:xfrm>
            <a:off x="0" y="493244"/>
            <a:ext cx="20099000" cy="3004122"/>
          </a:xfrm>
          <a:custGeom>
            <a:avLst/>
            <a:gdLst/>
            <a:ahLst/>
            <a:cxnLst/>
            <a:rect l="l" t="t" r="r" b="b"/>
            <a:pathLst>
              <a:path w="20092670" h="1719580">
                <a:moveTo>
                  <a:pt x="20092079" y="0"/>
                </a:moveTo>
                <a:lnTo>
                  <a:pt x="0" y="0"/>
                </a:lnTo>
                <a:lnTo>
                  <a:pt x="0" y="1719015"/>
                </a:lnTo>
                <a:lnTo>
                  <a:pt x="20092079" y="1719015"/>
                </a:lnTo>
                <a:lnTo>
                  <a:pt x="20092079" y="0"/>
                </a:lnTo>
                <a:close/>
              </a:path>
            </a:pathLst>
          </a:custGeom>
          <a:solidFill>
            <a:srgbClr val="43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4900" y="1042299"/>
            <a:ext cx="11316970" cy="1485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l-PL" sz="9550" spc="260" dirty="0">
                <a:solidFill>
                  <a:srgbClr val="52C206"/>
                </a:solidFill>
              </a:rPr>
              <a:t>3</a:t>
            </a:r>
            <a:r>
              <a:rPr sz="9550" spc="260" dirty="0" smtClean="0">
                <a:solidFill>
                  <a:srgbClr val="52C206"/>
                </a:solidFill>
              </a:rPr>
              <a:t>.</a:t>
            </a:r>
            <a:r>
              <a:rPr sz="7600" spc="260" dirty="0" smtClean="0"/>
              <a:t>MONTAŻ</a:t>
            </a:r>
            <a:r>
              <a:rPr sz="7600" spc="-560" dirty="0" smtClean="0"/>
              <a:t> </a:t>
            </a:r>
            <a:r>
              <a:rPr sz="7600" spc="480" dirty="0"/>
              <a:t>NAD</a:t>
            </a:r>
            <a:r>
              <a:rPr sz="7600" spc="-560" dirty="0"/>
              <a:t> </a:t>
            </a:r>
            <a:r>
              <a:rPr sz="7600" spc="505" dirty="0"/>
              <a:t>WNĘKĄ</a:t>
            </a:r>
            <a:endParaRPr sz="7600" dirty="0"/>
          </a:p>
        </p:txBody>
      </p:sp>
      <p:sp>
        <p:nvSpPr>
          <p:cNvPr id="7" name="object 7"/>
          <p:cNvSpPr txBox="1"/>
          <p:nvPr/>
        </p:nvSpPr>
        <p:spPr>
          <a:xfrm>
            <a:off x="2571420" y="2327870"/>
            <a:ext cx="6109030" cy="461024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lang="pl-PL" sz="2900" spc="10" dirty="0" smtClean="0">
                <a:solidFill>
                  <a:srgbClr val="FFFFFF"/>
                </a:solidFill>
                <a:latin typeface="Trebuchet MS"/>
                <a:cs typeface="Trebuchet MS"/>
              </a:rPr>
              <a:t>(rekomendowany rodzaj montażu)</a:t>
            </a:r>
            <a:endParaRPr sz="290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87612" y="3961545"/>
            <a:ext cx="834961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10" dirty="0">
                <a:solidFill>
                  <a:srgbClr val="FFFFFF"/>
                </a:solidFill>
                <a:latin typeface="Trebuchet MS"/>
                <a:cs typeface="Trebuchet MS"/>
              </a:rPr>
              <a:t>Należy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60" dirty="0">
                <a:solidFill>
                  <a:srgbClr val="FFFFFF"/>
                </a:solidFill>
                <a:latin typeface="Trebuchet MS"/>
                <a:cs typeface="Trebuchet MS"/>
              </a:rPr>
              <a:t>zmierzyć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3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45" dirty="0">
                <a:solidFill>
                  <a:srgbClr val="FFFFFF"/>
                </a:solidFill>
                <a:latin typeface="Trebuchet MS"/>
                <a:cs typeface="Trebuchet MS"/>
              </a:rPr>
              <a:t>wnęki.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7612" y="4998163"/>
            <a:ext cx="9077960" cy="175323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ts val="4625"/>
              </a:lnSpc>
              <a:spcBef>
                <a:spcPts val="140"/>
              </a:spcBef>
            </a:pPr>
            <a:r>
              <a:rPr sz="4000" b="1" spc="80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b="1" spc="-55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4000" b="1" spc="-4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30" dirty="0">
                <a:solidFill>
                  <a:srgbClr val="FFFFFF"/>
                </a:solidFill>
                <a:latin typeface="Trebuchet MS"/>
                <a:cs typeface="Trebuchet MS"/>
              </a:rPr>
              <a:t>=szerokość</a:t>
            </a:r>
            <a:r>
              <a:rPr sz="33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20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10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endParaRPr sz="3300" dirty="0">
              <a:latin typeface="Trebuchet MS"/>
              <a:cs typeface="Trebuchet MS"/>
            </a:endParaRPr>
          </a:p>
          <a:p>
            <a:pPr marL="12700">
              <a:lnSpc>
                <a:spcPts val="4625"/>
              </a:lnSpc>
            </a:pPr>
            <a:r>
              <a:rPr sz="4000" b="1" spc="17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b="1" spc="-55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20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endParaRPr sz="33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40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3300" spc="400" dirty="0" smtClean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60" dirty="0">
                <a:solidFill>
                  <a:srgbClr val="FFFFFF"/>
                </a:solidFill>
                <a:latin typeface="Trebuchet MS"/>
                <a:cs typeface="Trebuchet MS"/>
              </a:rPr>
              <a:t>wysokości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20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lang="pl-PL"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87811" y="7291286"/>
            <a:ext cx="9017208" cy="172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2400"/>
              </a:lnSpc>
              <a:spcBef>
                <a:spcPts val="100"/>
              </a:spcBef>
            </a:pPr>
            <a:r>
              <a:rPr sz="3300" spc="-80" dirty="0">
                <a:solidFill>
                  <a:srgbClr val="FFFFFF"/>
                </a:solidFill>
                <a:latin typeface="Trebuchet MS"/>
                <a:cs typeface="Trebuchet MS"/>
              </a:rPr>
              <a:t>Przykład: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10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20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60" dirty="0">
                <a:solidFill>
                  <a:srgbClr val="FFFFFF"/>
                </a:solidFill>
                <a:latin typeface="Trebuchet MS"/>
                <a:cs typeface="Trebuchet MS"/>
              </a:rPr>
              <a:t>wynosi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120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75" dirty="0">
                <a:solidFill>
                  <a:srgbClr val="FFFFFF"/>
                </a:solidFill>
                <a:latin typeface="Trebuchet MS"/>
                <a:cs typeface="Trebuchet MS"/>
              </a:rPr>
              <a:t>cm.  </a:t>
            </a:r>
            <a:r>
              <a:rPr lang="pl-PL" sz="3300" spc="-75" dirty="0" smtClean="0">
                <a:solidFill>
                  <a:srgbClr val="FFFFFF"/>
                </a:solidFill>
                <a:latin typeface="Trebuchet MS"/>
                <a:cs typeface="Trebuchet MS"/>
              </a:rPr>
              <a:t/>
            </a:r>
            <a:br>
              <a:rPr lang="pl-PL" sz="3300" spc="-75" dirty="0" smtClean="0">
                <a:solidFill>
                  <a:srgbClr val="FFFFFF"/>
                </a:solidFill>
                <a:latin typeface="Trebuchet MS"/>
                <a:cs typeface="Trebuchet MS"/>
              </a:rPr>
            </a:br>
            <a:r>
              <a:rPr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120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40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3300" spc="400" dirty="0" smtClean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lang="pl-PL"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139,6 </a:t>
            </a:r>
            <a:r>
              <a:rPr sz="3300" spc="45" dirty="0" smtClean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endParaRPr sz="33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3300" spc="-220" dirty="0">
                <a:solidFill>
                  <a:srgbClr val="FFFFFF"/>
                </a:solidFill>
                <a:latin typeface="Trebuchet MS"/>
                <a:cs typeface="Trebuchet MS"/>
              </a:rPr>
              <a:t>(tj.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120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12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11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85" dirty="0" smtClean="0">
                <a:solidFill>
                  <a:srgbClr val="FFFFFF"/>
                </a:solidFill>
                <a:latin typeface="Trebuchet MS"/>
                <a:cs typeface="Trebuchet MS"/>
              </a:rPr>
              <a:t>139,6 cm</a:t>
            </a:r>
            <a:r>
              <a:rPr sz="3300" spc="85" dirty="0" smtClean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7811" y="9615823"/>
            <a:ext cx="11541296" cy="5200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spc="-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220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330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5" dirty="0">
                <a:solidFill>
                  <a:srgbClr val="FFFFFF"/>
                </a:solidFill>
                <a:latin typeface="Trebuchet MS"/>
                <a:cs typeface="Trebuchet MS"/>
              </a:rPr>
              <a:t>po</a:t>
            </a:r>
            <a:r>
              <a:rPr sz="3300" spc="-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50" dirty="0">
                <a:solidFill>
                  <a:srgbClr val="FFFFFF"/>
                </a:solidFill>
                <a:latin typeface="Trebuchet MS"/>
                <a:cs typeface="Trebuchet MS"/>
              </a:rPr>
              <a:t>zwinięciu</a:t>
            </a:r>
            <a:r>
              <a:rPr sz="330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0" dirty="0">
                <a:solidFill>
                  <a:srgbClr val="FFFFFF"/>
                </a:solidFill>
                <a:latin typeface="Trebuchet MS"/>
                <a:cs typeface="Trebuchet MS"/>
              </a:rPr>
              <a:t>sprawdzisz</a:t>
            </a:r>
            <a:r>
              <a:rPr sz="330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55" dirty="0">
                <a:solidFill>
                  <a:srgbClr val="FFFFFF"/>
                </a:solidFill>
                <a:latin typeface="Trebuchet MS"/>
                <a:cs typeface="Trebuchet MS"/>
              </a:rPr>
              <a:t>w</a:t>
            </a:r>
            <a:r>
              <a:rPr sz="3300" spc="-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50" dirty="0">
                <a:solidFill>
                  <a:srgbClr val="FFFFFF"/>
                </a:solidFill>
                <a:latin typeface="Trebuchet MS"/>
                <a:cs typeface="Trebuchet MS"/>
              </a:rPr>
              <a:t>tabeli</a:t>
            </a:r>
            <a:r>
              <a:rPr sz="330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5" dirty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sz="3300" spc="-4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95" dirty="0" err="1">
                <a:solidFill>
                  <a:srgbClr val="FFFFFF"/>
                </a:solidFill>
                <a:latin typeface="Trebuchet MS"/>
                <a:cs typeface="Trebuchet MS"/>
              </a:rPr>
              <a:t>stronie</a:t>
            </a:r>
            <a:r>
              <a:rPr sz="3300" spc="-5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5 i 6</a:t>
            </a:r>
            <a:r>
              <a:rPr sz="3300" spc="-229" dirty="0" smtClean="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3300" dirty="0">
              <a:latin typeface="Trebuchet MS"/>
              <a:cs typeface="Trebuchet MS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2124510" y="3486825"/>
            <a:ext cx="6948650" cy="6769734"/>
            <a:chOff x="12124510" y="3486825"/>
            <a:chExt cx="6948650" cy="6769734"/>
          </a:xfrm>
        </p:grpSpPr>
        <p:sp>
          <p:nvSpPr>
            <p:cNvPr id="13" name="object 13"/>
            <p:cNvSpPr/>
            <p:nvPr/>
          </p:nvSpPr>
          <p:spPr>
            <a:xfrm>
              <a:off x="13126385" y="3486825"/>
              <a:ext cx="5946775" cy="6769734"/>
            </a:xfrm>
            <a:custGeom>
              <a:avLst/>
              <a:gdLst/>
              <a:ahLst/>
              <a:cxnLst/>
              <a:rect l="l" t="t" r="r" b="b"/>
              <a:pathLst>
                <a:path w="5946775" h="6769734">
                  <a:moveTo>
                    <a:pt x="5946750" y="0"/>
                  </a:moveTo>
                  <a:lnTo>
                    <a:pt x="0" y="0"/>
                  </a:lnTo>
                  <a:lnTo>
                    <a:pt x="0" y="6769573"/>
                  </a:lnTo>
                  <a:lnTo>
                    <a:pt x="5946750" y="6769573"/>
                  </a:lnTo>
                  <a:lnTo>
                    <a:pt x="59467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402344" y="4166711"/>
              <a:ext cx="5394589" cy="577183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89443" y="4511915"/>
              <a:ext cx="4620623" cy="517675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3816165" y="4557340"/>
              <a:ext cx="4567555" cy="5086350"/>
            </a:xfrm>
            <a:custGeom>
              <a:avLst/>
              <a:gdLst/>
              <a:ahLst/>
              <a:cxnLst/>
              <a:rect l="l" t="t" r="r" b="b"/>
              <a:pathLst>
                <a:path w="4567555" h="5086350">
                  <a:moveTo>
                    <a:pt x="4567161" y="5081270"/>
                  </a:moveTo>
                  <a:lnTo>
                    <a:pt x="4762" y="5081270"/>
                  </a:lnTo>
                  <a:lnTo>
                    <a:pt x="4762" y="4861560"/>
                  </a:lnTo>
                  <a:lnTo>
                    <a:pt x="0" y="4861560"/>
                  </a:lnTo>
                  <a:lnTo>
                    <a:pt x="0" y="5081270"/>
                  </a:lnTo>
                  <a:lnTo>
                    <a:pt x="0" y="5086350"/>
                  </a:lnTo>
                  <a:lnTo>
                    <a:pt x="4567161" y="5086350"/>
                  </a:lnTo>
                  <a:lnTo>
                    <a:pt x="4567161" y="5081270"/>
                  </a:lnTo>
                  <a:close/>
                </a:path>
                <a:path w="4567555" h="5086350">
                  <a:moveTo>
                    <a:pt x="4567161" y="4861128"/>
                  </a:moveTo>
                  <a:lnTo>
                    <a:pt x="4562411" y="4861128"/>
                  </a:lnTo>
                  <a:lnTo>
                    <a:pt x="4562411" y="5081028"/>
                  </a:lnTo>
                  <a:lnTo>
                    <a:pt x="4567161" y="5081028"/>
                  </a:lnTo>
                  <a:lnTo>
                    <a:pt x="4567161" y="4861128"/>
                  </a:lnTo>
                  <a:close/>
                </a:path>
                <a:path w="4567555" h="5086350">
                  <a:moveTo>
                    <a:pt x="4567161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217170"/>
                  </a:lnTo>
                  <a:lnTo>
                    <a:pt x="4762" y="217170"/>
                  </a:lnTo>
                  <a:lnTo>
                    <a:pt x="4762" y="5080"/>
                  </a:lnTo>
                  <a:lnTo>
                    <a:pt x="4562411" y="5080"/>
                  </a:lnTo>
                  <a:lnTo>
                    <a:pt x="4562411" y="216877"/>
                  </a:lnTo>
                  <a:lnTo>
                    <a:pt x="4567161" y="216877"/>
                  </a:lnTo>
                  <a:lnTo>
                    <a:pt x="4567161" y="5080"/>
                  </a:lnTo>
                  <a:lnTo>
                    <a:pt x="4567161" y="4876"/>
                  </a:lnTo>
                  <a:lnTo>
                    <a:pt x="4567161" y="0"/>
                  </a:lnTo>
                  <a:close/>
                </a:path>
              </a:pathLst>
            </a:custGeom>
            <a:solidFill>
              <a:srgbClr val="B0B2B2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789432" y="4511620"/>
              <a:ext cx="4620895" cy="5176520"/>
            </a:xfrm>
            <a:custGeom>
              <a:avLst/>
              <a:gdLst/>
              <a:ahLst/>
              <a:cxnLst/>
              <a:rect l="l" t="t" r="r" b="b"/>
              <a:pathLst>
                <a:path w="4620894" h="5176520">
                  <a:moveTo>
                    <a:pt x="4620628" y="5172710"/>
                  </a:moveTo>
                  <a:lnTo>
                    <a:pt x="4775" y="5172710"/>
                  </a:lnTo>
                  <a:lnTo>
                    <a:pt x="4775" y="4907280"/>
                  </a:lnTo>
                  <a:lnTo>
                    <a:pt x="0" y="4907280"/>
                  </a:lnTo>
                  <a:lnTo>
                    <a:pt x="0" y="5172710"/>
                  </a:lnTo>
                  <a:lnTo>
                    <a:pt x="12" y="5176520"/>
                  </a:lnTo>
                  <a:lnTo>
                    <a:pt x="4620628" y="5176520"/>
                  </a:lnTo>
                  <a:lnTo>
                    <a:pt x="4620628" y="5172710"/>
                  </a:lnTo>
                  <a:close/>
                </a:path>
                <a:path w="4620894" h="5176520">
                  <a:moveTo>
                    <a:pt x="4620628" y="4906848"/>
                  </a:moveTo>
                  <a:lnTo>
                    <a:pt x="4615891" y="4906848"/>
                  </a:lnTo>
                  <a:lnTo>
                    <a:pt x="4615891" y="5172303"/>
                  </a:lnTo>
                  <a:lnTo>
                    <a:pt x="4620628" y="5172303"/>
                  </a:lnTo>
                  <a:lnTo>
                    <a:pt x="4620628" y="4906848"/>
                  </a:lnTo>
                  <a:close/>
                </a:path>
                <a:path w="4620894" h="5176520">
                  <a:moveTo>
                    <a:pt x="4620628" y="0"/>
                  </a:moveTo>
                  <a:lnTo>
                    <a:pt x="12" y="0"/>
                  </a:lnTo>
                  <a:lnTo>
                    <a:pt x="12" y="5080"/>
                  </a:lnTo>
                  <a:lnTo>
                    <a:pt x="0" y="262890"/>
                  </a:lnTo>
                  <a:lnTo>
                    <a:pt x="4775" y="262890"/>
                  </a:lnTo>
                  <a:lnTo>
                    <a:pt x="4775" y="5080"/>
                  </a:lnTo>
                  <a:lnTo>
                    <a:pt x="4615891" y="5080"/>
                  </a:lnTo>
                  <a:lnTo>
                    <a:pt x="4615891" y="262597"/>
                  </a:lnTo>
                  <a:lnTo>
                    <a:pt x="4620628" y="262597"/>
                  </a:lnTo>
                  <a:lnTo>
                    <a:pt x="4620628" y="5080"/>
                  </a:lnTo>
                  <a:lnTo>
                    <a:pt x="4620628" y="0"/>
                  </a:lnTo>
                  <a:close/>
                </a:path>
              </a:pathLst>
            </a:custGeom>
            <a:solidFill>
              <a:srgbClr val="B0B2B2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89443" y="4511914"/>
              <a:ext cx="4620623" cy="6728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126374" y="9798351"/>
              <a:ext cx="5946761" cy="45804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42301" y="4687043"/>
              <a:ext cx="106635" cy="34576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413031" y="4685470"/>
              <a:ext cx="123828" cy="28889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442301" y="9194423"/>
              <a:ext cx="106635" cy="34576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413031" y="9192851"/>
              <a:ext cx="123828" cy="28888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3650583" y="4687043"/>
              <a:ext cx="106635" cy="34576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662652" y="4685470"/>
              <a:ext cx="123839" cy="288891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650583" y="9194423"/>
              <a:ext cx="106635" cy="345769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662652" y="9192851"/>
              <a:ext cx="4783068" cy="606484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6072034" y="4552280"/>
              <a:ext cx="59690" cy="5115560"/>
            </a:xfrm>
            <a:custGeom>
              <a:avLst/>
              <a:gdLst/>
              <a:ahLst/>
              <a:cxnLst/>
              <a:rect l="l" t="t" r="r" b="b"/>
              <a:pathLst>
                <a:path w="59690" h="5115559">
                  <a:moveTo>
                    <a:pt x="59411" y="0"/>
                  </a:moveTo>
                  <a:lnTo>
                    <a:pt x="0" y="0"/>
                  </a:lnTo>
                  <a:lnTo>
                    <a:pt x="0" y="5115362"/>
                  </a:lnTo>
                  <a:lnTo>
                    <a:pt x="59411" y="5115362"/>
                  </a:lnTo>
                  <a:lnTo>
                    <a:pt x="59411" y="0"/>
                  </a:lnTo>
                  <a:close/>
                </a:path>
              </a:pathLst>
            </a:custGeom>
            <a:solidFill>
              <a:srgbClr val="ADB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3777544" y="4517970"/>
              <a:ext cx="2288540" cy="5157470"/>
            </a:xfrm>
            <a:custGeom>
              <a:avLst/>
              <a:gdLst/>
              <a:ahLst/>
              <a:cxnLst/>
              <a:rect l="l" t="t" r="r" b="b"/>
              <a:pathLst>
                <a:path w="2288540" h="5157470">
                  <a:moveTo>
                    <a:pt x="2288540" y="0"/>
                  </a:moveTo>
                  <a:lnTo>
                    <a:pt x="0" y="0"/>
                  </a:lnTo>
                  <a:lnTo>
                    <a:pt x="0" y="256540"/>
                  </a:lnTo>
                  <a:lnTo>
                    <a:pt x="0" y="4900930"/>
                  </a:lnTo>
                  <a:lnTo>
                    <a:pt x="0" y="5157470"/>
                  </a:lnTo>
                  <a:lnTo>
                    <a:pt x="2288540" y="5157470"/>
                  </a:lnTo>
                  <a:lnTo>
                    <a:pt x="2288540" y="4900930"/>
                  </a:lnTo>
                  <a:lnTo>
                    <a:pt x="253949" y="4900930"/>
                  </a:lnTo>
                  <a:lnTo>
                    <a:pt x="253949" y="256540"/>
                  </a:lnTo>
                  <a:lnTo>
                    <a:pt x="2034590" y="256540"/>
                  </a:lnTo>
                  <a:lnTo>
                    <a:pt x="2034590" y="4900498"/>
                  </a:lnTo>
                  <a:lnTo>
                    <a:pt x="2288540" y="4900498"/>
                  </a:lnTo>
                  <a:lnTo>
                    <a:pt x="2288540" y="256540"/>
                  </a:lnTo>
                  <a:lnTo>
                    <a:pt x="2288540" y="256247"/>
                  </a:lnTo>
                  <a:lnTo>
                    <a:pt x="228854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3747852" y="4481779"/>
              <a:ext cx="2347949" cy="5229118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124510" y="4683417"/>
              <a:ext cx="3768900" cy="4822868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3997762" y="4731330"/>
              <a:ext cx="1848485" cy="4726940"/>
            </a:xfrm>
            <a:custGeom>
              <a:avLst/>
              <a:gdLst/>
              <a:ahLst/>
              <a:cxnLst/>
              <a:rect l="l" t="t" r="r" b="b"/>
              <a:pathLst>
                <a:path w="1848484" h="4726940">
                  <a:moveTo>
                    <a:pt x="1848104" y="10782"/>
                  </a:moveTo>
                  <a:lnTo>
                    <a:pt x="1837690" y="10782"/>
                  </a:lnTo>
                  <a:lnTo>
                    <a:pt x="1837690" y="4719244"/>
                  </a:lnTo>
                  <a:lnTo>
                    <a:pt x="1848104" y="4719244"/>
                  </a:lnTo>
                  <a:lnTo>
                    <a:pt x="1848104" y="10782"/>
                  </a:lnTo>
                  <a:close/>
                </a:path>
                <a:path w="1848484" h="4726940">
                  <a:moveTo>
                    <a:pt x="1848104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4719320"/>
                  </a:lnTo>
                  <a:lnTo>
                    <a:pt x="0" y="4726940"/>
                  </a:lnTo>
                  <a:lnTo>
                    <a:pt x="1848104" y="4726940"/>
                  </a:lnTo>
                  <a:lnTo>
                    <a:pt x="1848104" y="4719320"/>
                  </a:lnTo>
                  <a:lnTo>
                    <a:pt x="10414" y="4719320"/>
                  </a:lnTo>
                  <a:lnTo>
                    <a:pt x="10414" y="10160"/>
                  </a:lnTo>
                  <a:lnTo>
                    <a:pt x="1848104" y="10160"/>
                  </a:lnTo>
                  <a:lnTo>
                    <a:pt x="1848104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6133433" y="4517970"/>
              <a:ext cx="2288540" cy="5157470"/>
            </a:xfrm>
            <a:custGeom>
              <a:avLst/>
              <a:gdLst/>
              <a:ahLst/>
              <a:cxnLst/>
              <a:rect l="l" t="t" r="r" b="b"/>
              <a:pathLst>
                <a:path w="2288540" h="5157470">
                  <a:moveTo>
                    <a:pt x="2288540" y="0"/>
                  </a:moveTo>
                  <a:lnTo>
                    <a:pt x="0" y="0"/>
                  </a:lnTo>
                  <a:lnTo>
                    <a:pt x="0" y="256540"/>
                  </a:lnTo>
                  <a:lnTo>
                    <a:pt x="0" y="4900930"/>
                  </a:lnTo>
                  <a:lnTo>
                    <a:pt x="0" y="5157470"/>
                  </a:lnTo>
                  <a:lnTo>
                    <a:pt x="2288540" y="5157470"/>
                  </a:lnTo>
                  <a:lnTo>
                    <a:pt x="2288540" y="4900930"/>
                  </a:lnTo>
                  <a:lnTo>
                    <a:pt x="253936" y="4900930"/>
                  </a:lnTo>
                  <a:lnTo>
                    <a:pt x="253936" y="256540"/>
                  </a:lnTo>
                  <a:lnTo>
                    <a:pt x="2034590" y="256540"/>
                  </a:lnTo>
                  <a:lnTo>
                    <a:pt x="2034590" y="4900498"/>
                  </a:lnTo>
                  <a:lnTo>
                    <a:pt x="2288540" y="4900498"/>
                  </a:lnTo>
                  <a:lnTo>
                    <a:pt x="2288540" y="256540"/>
                  </a:lnTo>
                  <a:lnTo>
                    <a:pt x="2288540" y="256247"/>
                  </a:lnTo>
                  <a:lnTo>
                    <a:pt x="2288540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103718" y="4481779"/>
              <a:ext cx="2347951" cy="522911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540956" y="4683417"/>
              <a:ext cx="5708329" cy="4822868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4458019" y="4708569"/>
              <a:ext cx="3766094" cy="4772566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338768" y="4716013"/>
              <a:ext cx="1877848" cy="4757666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16353638" y="4731330"/>
              <a:ext cx="1848485" cy="4726940"/>
            </a:xfrm>
            <a:custGeom>
              <a:avLst/>
              <a:gdLst/>
              <a:ahLst/>
              <a:cxnLst/>
              <a:rect l="l" t="t" r="r" b="b"/>
              <a:pathLst>
                <a:path w="1848484" h="4726940">
                  <a:moveTo>
                    <a:pt x="1848104" y="10782"/>
                  </a:moveTo>
                  <a:lnTo>
                    <a:pt x="1837702" y="10782"/>
                  </a:lnTo>
                  <a:lnTo>
                    <a:pt x="1837702" y="4719244"/>
                  </a:lnTo>
                  <a:lnTo>
                    <a:pt x="1848104" y="4719244"/>
                  </a:lnTo>
                  <a:lnTo>
                    <a:pt x="1848104" y="10782"/>
                  </a:lnTo>
                  <a:close/>
                </a:path>
                <a:path w="1848484" h="4726940">
                  <a:moveTo>
                    <a:pt x="1848104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4719320"/>
                  </a:lnTo>
                  <a:lnTo>
                    <a:pt x="0" y="4726940"/>
                  </a:lnTo>
                  <a:lnTo>
                    <a:pt x="1848104" y="4726940"/>
                  </a:lnTo>
                  <a:lnTo>
                    <a:pt x="1848104" y="4719320"/>
                  </a:lnTo>
                  <a:lnTo>
                    <a:pt x="10414" y="4719320"/>
                  </a:lnTo>
                  <a:lnTo>
                    <a:pt x="10414" y="10160"/>
                  </a:lnTo>
                  <a:lnTo>
                    <a:pt x="1848104" y="10160"/>
                  </a:lnTo>
                  <a:lnTo>
                    <a:pt x="1848104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5904570" y="6822927"/>
              <a:ext cx="164811" cy="72568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5908499" y="6820839"/>
              <a:ext cx="156948" cy="269405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5924406" y="6907844"/>
              <a:ext cx="125127" cy="182401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5935221" y="6917234"/>
              <a:ext cx="103515" cy="500665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5941764" y="6930416"/>
              <a:ext cx="90805" cy="487680"/>
            </a:xfrm>
            <a:custGeom>
              <a:avLst/>
              <a:gdLst/>
              <a:ahLst/>
              <a:cxnLst/>
              <a:rect l="l" t="t" r="r" b="b"/>
              <a:pathLst>
                <a:path w="90805" h="487679">
                  <a:moveTo>
                    <a:pt x="45213" y="0"/>
                  </a:moveTo>
                  <a:lnTo>
                    <a:pt x="26127" y="4653"/>
                  </a:lnTo>
                  <a:lnTo>
                    <a:pt x="11093" y="17157"/>
                  </a:lnTo>
                  <a:lnTo>
                    <a:pt x="1816" y="35325"/>
                  </a:lnTo>
                  <a:lnTo>
                    <a:pt x="0" y="56972"/>
                  </a:lnTo>
                  <a:lnTo>
                    <a:pt x="5600" y="113367"/>
                  </a:lnTo>
                  <a:lnTo>
                    <a:pt x="10133" y="169725"/>
                  </a:lnTo>
                  <a:lnTo>
                    <a:pt x="13579" y="225020"/>
                  </a:lnTo>
                  <a:lnTo>
                    <a:pt x="15923" y="278224"/>
                  </a:lnTo>
                  <a:lnTo>
                    <a:pt x="17147" y="328312"/>
                  </a:lnTo>
                  <a:lnTo>
                    <a:pt x="17233" y="374256"/>
                  </a:lnTo>
                  <a:lnTo>
                    <a:pt x="16165" y="415031"/>
                  </a:lnTo>
                  <a:lnTo>
                    <a:pt x="13926" y="449609"/>
                  </a:lnTo>
                  <a:lnTo>
                    <a:pt x="15445" y="464108"/>
                  </a:lnTo>
                  <a:lnTo>
                    <a:pt x="21975" y="476170"/>
                  </a:lnTo>
                  <a:lnTo>
                    <a:pt x="32302" y="484417"/>
                  </a:lnTo>
                  <a:lnTo>
                    <a:pt x="45213" y="487472"/>
                  </a:lnTo>
                  <a:lnTo>
                    <a:pt x="58123" y="484417"/>
                  </a:lnTo>
                  <a:lnTo>
                    <a:pt x="68450" y="476170"/>
                  </a:lnTo>
                  <a:lnTo>
                    <a:pt x="74980" y="464108"/>
                  </a:lnTo>
                  <a:lnTo>
                    <a:pt x="76500" y="449609"/>
                  </a:lnTo>
                  <a:lnTo>
                    <a:pt x="74257" y="415031"/>
                  </a:lnTo>
                  <a:lnTo>
                    <a:pt x="73186" y="374256"/>
                  </a:lnTo>
                  <a:lnTo>
                    <a:pt x="73271" y="328312"/>
                  </a:lnTo>
                  <a:lnTo>
                    <a:pt x="74495" y="278224"/>
                  </a:lnTo>
                  <a:lnTo>
                    <a:pt x="76839" y="225020"/>
                  </a:lnTo>
                  <a:lnTo>
                    <a:pt x="80287" y="169725"/>
                  </a:lnTo>
                  <a:lnTo>
                    <a:pt x="84822" y="113367"/>
                  </a:lnTo>
                  <a:lnTo>
                    <a:pt x="90426" y="56972"/>
                  </a:lnTo>
                  <a:lnTo>
                    <a:pt x="88609" y="35325"/>
                  </a:lnTo>
                  <a:lnTo>
                    <a:pt x="79332" y="17157"/>
                  </a:lnTo>
                  <a:lnTo>
                    <a:pt x="64299" y="4653"/>
                  </a:lnTo>
                  <a:lnTo>
                    <a:pt x="45213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939782" y="6917234"/>
              <a:ext cx="94074" cy="500225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6129940" y="6822927"/>
              <a:ext cx="164811" cy="725689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6133865" y="6820839"/>
              <a:ext cx="156958" cy="269405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149783" y="6907844"/>
              <a:ext cx="125127" cy="182401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6160597" y="6917234"/>
              <a:ext cx="103504" cy="500665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6167134" y="6930416"/>
              <a:ext cx="90805" cy="487680"/>
            </a:xfrm>
            <a:custGeom>
              <a:avLst/>
              <a:gdLst/>
              <a:ahLst/>
              <a:cxnLst/>
              <a:rect l="l" t="t" r="r" b="b"/>
              <a:pathLst>
                <a:path w="90805" h="487679">
                  <a:moveTo>
                    <a:pt x="45213" y="0"/>
                  </a:moveTo>
                  <a:lnTo>
                    <a:pt x="26127" y="4653"/>
                  </a:lnTo>
                  <a:lnTo>
                    <a:pt x="11093" y="17157"/>
                  </a:lnTo>
                  <a:lnTo>
                    <a:pt x="1816" y="35325"/>
                  </a:lnTo>
                  <a:lnTo>
                    <a:pt x="0" y="56972"/>
                  </a:lnTo>
                  <a:lnTo>
                    <a:pt x="5600" y="113367"/>
                  </a:lnTo>
                  <a:lnTo>
                    <a:pt x="10133" y="169725"/>
                  </a:lnTo>
                  <a:lnTo>
                    <a:pt x="13579" y="225020"/>
                  </a:lnTo>
                  <a:lnTo>
                    <a:pt x="15923" y="278224"/>
                  </a:lnTo>
                  <a:lnTo>
                    <a:pt x="17147" y="328312"/>
                  </a:lnTo>
                  <a:lnTo>
                    <a:pt x="17233" y="374256"/>
                  </a:lnTo>
                  <a:lnTo>
                    <a:pt x="16165" y="415031"/>
                  </a:lnTo>
                  <a:lnTo>
                    <a:pt x="13926" y="449609"/>
                  </a:lnTo>
                  <a:lnTo>
                    <a:pt x="15445" y="464108"/>
                  </a:lnTo>
                  <a:lnTo>
                    <a:pt x="21975" y="476170"/>
                  </a:lnTo>
                  <a:lnTo>
                    <a:pt x="32302" y="484417"/>
                  </a:lnTo>
                  <a:lnTo>
                    <a:pt x="45213" y="487472"/>
                  </a:lnTo>
                  <a:lnTo>
                    <a:pt x="58123" y="484417"/>
                  </a:lnTo>
                  <a:lnTo>
                    <a:pt x="68450" y="476170"/>
                  </a:lnTo>
                  <a:lnTo>
                    <a:pt x="74980" y="464108"/>
                  </a:lnTo>
                  <a:lnTo>
                    <a:pt x="76500" y="449609"/>
                  </a:lnTo>
                  <a:lnTo>
                    <a:pt x="74257" y="415031"/>
                  </a:lnTo>
                  <a:lnTo>
                    <a:pt x="73186" y="374256"/>
                  </a:lnTo>
                  <a:lnTo>
                    <a:pt x="73271" y="328312"/>
                  </a:lnTo>
                  <a:lnTo>
                    <a:pt x="74495" y="278224"/>
                  </a:lnTo>
                  <a:lnTo>
                    <a:pt x="76839" y="225020"/>
                  </a:lnTo>
                  <a:lnTo>
                    <a:pt x="80287" y="169725"/>
                  </a:lnTo>
                  <a:lnTo>
                    <a:pt x="84822" y="113367"/>
                  </a:lnTo>
                  <a:lnTo>
                    <a:pt x="90426" y="56972"/>
                  </a:lnTo>
                  <a:lnTo>
                    <a:pt x="88609" y="35325"/>
                  </a:lnTo>
                  <a:lnTo>
                    <a:pt x="79332" y="17157"/>
                  </a:lnTo>
                  <a:lnTo>
                    <a:pt x="64299" y="4653"/>
                  </a:lnTo>
                  <a:lnTo>
                    <a:pt x="45213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6165162" y="6917234"/>
              <a:ext cx="94028" cy="500225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4382182" y="4277604"/>
              <a:ext cx="0" cy="5572760"/>
            </a:xfrm>
            <a:custGeom>
              <a:avLst/>
              <a:gdLst/>
              <a:ahLst/>
              <a:cxnLst/>
              <a:rect l="l" t="t" r="r" b="b"/>
              <a:pathLst>
                <a:path h="5572759">
                  <a:moveTo>
                    <a:pt x="0" y="0"/>
                  </a:moveTo>
                  <a:lnTo>
                    <a:pt x="0" y="5572709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4318323" y="4166714"/>
              <a:ext cx="128270" cy="5795010"/>
            </a:xfrm>
            <a:custGeom>
              <a:avLst/>
              <a:gdLst/>
              <a:ahLst/>
              <a:cxnLst/>
              <a:rect l="l" t="t" r="r" b="b"/>
              <a:pathLst>
                <a:path w="128269" h="5795009">
                  <a:moveTo>
                    <a:pt x="127698" y="5638241"/>
                  </a:moveTo>
                  <a:lnTo>
                    <a:pt x="63855" y="5675312"/>
                  </a:lnTo>
                  <a:lnTo>
                    <a:pt x="0" y="5638241"/>
                  </a:lnTo>
                  <a:lnTo>
                    <a:pt x="63855" y="5794502"/>
                  </a:lnTo>
                  <a:lnTo>
                    <a:pt x="127698" y="5638241"/>
                  </a:lnTo>
                  <a:close/>
                </a:path>
                <a:path w="128269" h="5795009">
                  <a:moveTo>
                    <a:pt x="127698" y="156273"/>
                  </a:moveTo>
                  <a:lnTo>
                    <a:pt x="63855" y="0"/>
                  </a:lnTo>
                  <a:lnTo>
                    <a:pt x="0" y="156273"/>
                  </a:lnTo>
                  <a:lnTo>
                    <a:pt x="63855" y="119189"/>
                  </a:lnTo>
                  <a:lnTo>
                    <a:pt x="127698" y="156273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3513234" y="7963152"/>
              <a:ext cx="5173345" cy="0"/>
            </a:xfrm>
            <a:custGeom>
              <a:avLst/>
              <a:gdLst/>
              <a:ahLst/>
              <a:cxnLst/>
              <a:rect l="l" t="t" r="r" b="b"/>
              <a:pathLst>
                <a:path w="5173344">
                  <a:moveTo>
                    <a:pt x="0" y="0"/>
                  </a:moveTo>
                  <a:lnTo>
                    <a:pt x="5172805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3402336" y="7899320"/>
              <a:ext cx="5394960" cy="128270"/>
            </a:xfrm>
            <a:custGeom>
              <a:avLst/>
              <a:gdLst/>
              <a:ahLst/>
              <a:cxnLst/>
              <a:rect l="l" t="t" r="r" b="b"/>
              <a:pathLst>
                <a:path w="5394959" h="128270">
                  <a:moveTo>
                    <a:pt x="156260" y="0"/>
                  </a:moveTo>
                  <a:lnTo>
                    <a:pt x="0" y="63842"/>
                  </a:lnTo>
                  <a:lnTo>
                    <a:pt x="156260" y="127685"/>
                  </a:lnTo>
                  <a:lnTo>
                    <a:pt x="119189" y="63842"/>
                  </a:lnTo>
                  <a:lnTo>
                    <a:pt x="156260" y="0"/>
                  </a:lnTo>
                  <a:close/>
                </a:path>
                <a:path w="5394959" h="128270">
                  <a:moveTo>
                    <a:pt x="5394591" y="63842"/>
                  </a:moveTo>
                  <a:lnTo>
                    <a:pt x="5238318" y="0"/>
                  </a:lnTo>
                  <a:lnTo>
                    <a:pt x="5275402" y="63842"/>
                  </a:lnTo>
                  <a:lnTo>
                    <a:pt x="5238318" y="127685"/>
                  </a:lnTo>
                  <a:lnTo>
                    <a:pt x="5394591" y="63842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14397888" y="5232413"/>
            <a:ext cx="1437640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140"/>
              </a:spcBef>
            </a:pPr>
            <a:r>
              <a:rPr sz="4000" spc="-890" dirty="0">
                <a:solidFill>
                  <a:srgbClr val="231F20"/>
                </a:solidFill>
                <a:latin typeface="Bahnschrift"/>
                <a:cs typeface="Bahnschrift"/>
              </a:rPr>
              <a:t>B</a:t>
            </a:r>
            <a:endParaRPr sz="4000">
              <a:latin typeface="Bahnschrift"/>
              <a:cs typeface="Bahnschrift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4397888" y="7859862"/>
            <a:ext cx="1437640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827405">
              <a:lnSpc>
                <a:spcPct val="100000"/>
              </a:lnSpc>
              <a:spcBef>
                <a:spcPts val="140"/>
              </a:spcBef>
            </a:pPr>
            <a:r>
              <a:rPr sz="4000" spc="-805" dirty="0">
                <a:solidFill>
                  <a:srgbClr val="231F20"/>
                </a:solidFill>
                <a:latin typeface="Bahnschrift"/>
                <a:cs typeface="Bahnschrift"/>
              </a:rPr>
              <a:t>A</a:t>
            </a:r>
            <a:endParaRPr sz="4000">
              <a:latin typeface="Bahnschrift"/>
              <a:cs typeface="Bahnschrift"/>
            </a:endParaRPr>
          </a:p>
        </p:txBody>
      </p:sp>
      <p:pic>
        <p:nvPicPr>
          <p:cNvPr id="58" name="object 58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3235922" y="3560436"/>
            <a:ext cx="5710391" cy="626745"/>
          </a:xfrm>
          <a:prstGeom prst="rect">
            <a:avLst/>
          </a:prstGeom>
        </p:spPr>
      </p:pic>
      <p:sp>
        <p:nvSpPr>
          <p:cNvPr id="59" name="object 59"/>
          <p:cNvSpPr/>
          <p:nvPr/>
        </p:nvSpPr>
        <p:spPr>
          <a:xfrm>
            <a:off x="18799238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3</a:t>
            </a:fld>
            <a:endParaRPr spc="-1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4"/>
          <p:cNvSpPr/>
          <p:nvPr/>
        </p:nvSpPr>
        <p:spPr>
          <a:xfrm>
            <a:off x="0" y="493244"/>
            <a:ext cx="20099000" cy="3004122"/>
          </a:xfrm>
          <a:custGeom>
            <a:avLst/>
            <a:gdLst/>
            <a:ahLst/>
            <a:cxnLst/>
            <a:rect l="l" t="t" r="r" b="b"/>
            <a:pathLst>
              <a:path w="20092670" h="1719580">
                <a:moveTo>
                  <a:pt x="20092079" y="0"/>
                </a:moveTo>
                <a:lnTo>
                  <a:pt x="0" y="0"/>
                </a:lnTo>
                <a:lnTo>
                  <a:pt x="0" y="1719015"/>
                </a:lnTo>
                <a:lnTo>
                  <a:pt x="20092079" y="1719015"/>
                </a:lnTo>
                <a:lnTo>
                  <a:pt x="20092079" y="0"/>
                </a:lnTo>
                <a:close/>
              </a:path>
            </a:pathLst>
          </a:custGeom>
          <a:solidFill>
            <a:srgbClr val="4346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4890" y="1042294"/>
            <a:ext cx="10463530" cy="14852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l-PL" sz="9550" spc="260" dirty="0">
                <a:solidFill>
                  <a:srgbClr val="52C206"/>
                </a:solidFill>
              </a:rPr>
              <a:t>4</a:t>
            </a:r>
            <a:r>
              <a:rPr sz="9550" spc="260" dirty="0" smtClean="0">
                <a:solidFill>
                  <a:srgbClr val="52C206"/>
                </a:solidFill>
              </a:rPr>
              <a:t>.</a:t>
            </a:r>
            <a:r>
              <a:rPr sz="7600" spc="260" dirty="0" smtClean="0"/>
              <a:t>MONTAŻ</a:t>
            </a:r>
            <a:r>
              <a:rPr sz="7600" spc="-555" dirty="0" smtClean="0"/>
              <a:t> </a:t>
            </a:r>
            <a:r>
              <a:rPr sz="7600" spc="360" dirty="0"/>
              <a:t>DO</a:t>
            </a:r>
            <a:r>
              <a:rPr sz="7600" spc="-555" dirty="0"/>
              <a:t> </a:t>
            </a:r>
            <a:r>
              <a:rPr sz="7600" spc="215" dirty="0"/>
              <a:t>SUFITU</a:t>
            </a:r>
            <a:endParaRPr sz="7600" dirty="0"/>
          </a:p>
        </p:txBody>
      </p:sp>
      <p:sp>
        <p:nvSpPr>
          <p:cNvPr id="7" name="object 7"/>
          <p:cNvSpPr txBox="1"/>
          <p:nvPr/>
        </p:nvSpPr>
        <p:spPr>
          <a:xfrm>
            <a:off x="2571420" y="2327870"/>
            <a:ext cx="4946650" cy="4699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900" spc="10" dirty="0">
                <a:solidFill>
                  <a:srgbClr val="FFFFFF"/>
                </a:solidFill>
                <a:latin typeface="Trebuchet MS"/>
                <a:cs typeface="Trebuchet MS"/>
              </a:rPr>
              <a:t>(pomiar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150" dirty="0">
                <a:solidFill>
                  <a:srgbClr val="FFFFFF"/>
                </a:solidFill>
                <a:latin typeface="Trebuchet MS"/>
                <a:cs typeface="Trebuchet MS"/>
              </a:rPr>
              <a:t>w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rebuchet MS"/>
                <a:cs typeface="Trebuchet MS"/>
              </a:rPr>
              <a:t>milimetrach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2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185" dirty="0">
                <a:solidFill>
                  <a:srgbClr val="FFFFFF"/>
                </a:solidFill>
                <a:latin typeface="Trebuchet MS"/>
                <a:cs typeface="Trebuchet MS"/>
              </a:rPr>
              <a:t>mm</a:t>
            </a:r>
            <a:r>
              <a:rPr sz="2900" spc="-204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900" spc="-105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endParaRPr sz="2900" dirty="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140741" y="3288664"/>
            <a:ext cx="6602604" cy="6929755"/>
            <a:chOff x="13140741" y="3288664"/>
            <a:chExt cx="6602604" cy="6929755"/>
          </a:xfrm>
        </p:grpSpPr>
        <p:sp>
          <p:nvSpPr>
            <p:cNvPr id="9" name="object 9"/>
            <p:cNvSpPr/>
            <p:nvPr/>
          </p:nvSpPr>
          <p:spPr>
            <a:xfrm>
              <a:off x="13140741" y="3288664"/>
              <a:ext cx="5579110" cy="6929755"/>
            </a:xfrm>
            <a:custGeom>
              <a:avLst/>
              <a:gdLst/>
              <a:ahLst/>
              <a:cxnLst/>
              <a:rect l="l" t="t" r="r" b="b"/>
              <a:pathLst>
                <a:path w="5579109" h="6929755">
                  <a:moveTo>
                    <a:pt x="5578783" y="0"/>
                  </a:moveTo>
                  <a:lnTo>
                    <a:pt x="0" y="0"/>
                  </a:lnTo>
                  <a:lnTo>
                    <a:pt x="0" y="6929506"/>
                  </a:lnTo>
                  <a:lnTo>
                    <a:pt x="5578783" y="6929506"/>
                  </a:lnTo>
                  <a:lnTo>
                    <a:pt x="55787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99622" y="4505297"/>
              <a:ext cx="5060789" cy="54146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62826" y="4829141"/>
              <a:ext cx="4334663" cy="485642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3787857" y="4872300"/>
              <a:ext cx="4284980" cy="4770120"/>
            </a:xfrm>
            <a:custGeom>
              <a:avLst/>
              <a:gdLst/>
              <a:ahLst/>
              <a:cxnLst/>
              <a:rect l="l" t="t" r="r" b="b"/>
              <a:pathLst>
                <a:path w="4284980" h="4770120">
                  <a:moveTo>
                    <a:pt x="4284548" y="4766310"/>
                  </a:moveTo>
                  <a:lnTo>
                    <a:pt x="4457" y="4766310"/>
                  </a:lnTo>
                  <a:lnTo>
                    <a:pt x="4457" y="4559300"/>
                  </a:lnTo>
                  <a:lnTo>
                    <a:pt x="0" y="4559300"/>
                  </a:lnTo>
                  <a:lnTo>
                    <a:pt x="0" y="4766310"/>
                  </a:lnTo>
                  <a:lnTo>
                    <a:pt x="0" y="4770120"/>
                  </a:lnTo>
                  <a:lnTo>
                    <a:pt x="4284548" y="4770120"/>
                  </a:lnTo>
                  <a:lnTo>
                    <a:pt x="4284548" y="4766310"/>
                  </a:lnTo>
                  <a:close/>
                </a:path>
                <a:path w="4284980" h="4770120">
                  <a:moveTo>
                    <a:pt x="4284548" y="4559795"/>
                  </a:moveTo>
                  <a:lnTo>
                    <a:pt x="4280090" y="4559795"/>
                  </a:lnTo>
                  <a:lnTo>
                    <a:pt x="4280090" y="4766081"/>
                  </a:lnTo>
                  <a:lnTo>
                    <a:pt x="4284548" y="4766081"/>
                  </a:lnTo>
                  <a:lnTo>
                    <a:pt x="4284548" y="4559795"/>
                  </a:lnTo>
                  <a:close/>
                </a:path>
                <a:path w="4284980" h="4770120">
                  <a:moveTo>
                    <a:pt x="4284548" y="4025"/>
                  </a:moveTo>
                  <a:lnTo>
                    <a:pt x="4280090" y="4025"/>
                  </a:lnTo>
                  <a:lnTo>
                    <a:pt x="4280090" y="202907"/>
                  </a:lnTo>
                  <a:lnTo>
                    <a:pt x="4284548" y="202907"/>
                  </a:lnTo>
                  <a:lnTo>
                    <a:pt x="4284548" y="4025"/>
                  </a:lnTo>
                  <a:close/>
                </a:path>
                <a:path w="4284980" h="4770120">
                  <a:moveTo>
                    <a:pt x="4284548" y="0"/>
                  </a:moveTo>
                  <a:lnTo>
                    <a:pt x="0" y="0"/>
                  </a:lnTo>
                  <a:lnTo>
                    <a:pt x="0" y="3810"/>
                  </a:lnTo>
                  <a:lnTo>
                    <a:pt x="0" y="203200"/>
                  </a:lnTo>
                  <a:lnTo>
                    <a:pt x="4457" y="203200"/>
                  </a:lnTo>
                  <a:lnTo>
                    <a:pt x="4457" y="3810"/>
                  </a:lnTo>
                  <a:lnTo>
                    <a:pt x="4284548" y="3810"/>
                  </a:lnTo>
                  <a:lnTo>
                    <a:pt x="4284548" y="0"/>
                  </a:lnTo>
                  <a:close/>
                </a:path>
              </a:pathLst>
            </a:custGeom>
            <a:solidFill>
              <a:srgbClr val="B0B2B2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762774" y="4829120"/>
              <a:ext cx="4335145" cy="4856480"/>
            </a:xfrm>
            <a:custGeom>
              <a:avLst/>
              <a:gdLst/>
              <a:ahLst/>
              <a:cxnLst/>
              <a:rect l="l" t="t" r="r" b="b"/>
              <a:pathLst>
                <a:path w="4335144" h="4856480">
                  <a:moveTo>
                    <a:pt x="4334713" y="4602975"/>
                  </a:moveTo>
                  <a:lnTo>
                    <a:pt x="4330255" y="4602975"/>
                  </a:lnTo>
                  <a:lnTo>
                    <a:pt x="4330255" y="4851400"/>
                  </a:lnTo>
                  <a:lnTo>
                    <a:pt x="4457" y="4851400"/>
                  </a:lnTo>
                  <a:lnTo>
                    <a:pt x="4457" y="4602480"/>
                  </a:lnTo>
                  <a:lnTo>
                    <a:pt x="0" y="4602480"/>
                  </a:lnTo>
                  <a:lnTo>
                    <a:pt x="0" y="4851400"/>
                  </a:lnTo>
                  <a:lnTo>
                    <a:pt x="0" y="4856480"/>
                  </a:lnTo>
                  <a:lnTo>
                    <a:pt x="4334713" y="4856480"/>
                  </a:lnTo>
                  <a:lnTo>
                    <a:pt x="4334713" y="4851997"/>
                  </a:lnTo>
                  <a:lnTo>
                    <a:pt x="4334713" y="4851400"/>
                  </a:lnTo>
                  <a:lnTo>
                    <a:pt x="4334713" y="4602975"/>
                  </a:lnTo>
                  <a:close/>
                </a:path>
                <a:path w="4335144" h="4856480">
                  <a:moveTo>
                    <a:pt x="4334713" y="0"/>
                  </a:moveTo>
                  <a:lnTo>
                    <a:pt x="0" y="0"/>
                  </a:lnTo>
                  <a:lnTo>
                    <a:pt x="0" y="5080"/>
                  </a:lnTo>
                  <a:lnTo>
                    <a:pt x="0" y="246380"/>
                  </a:lnTo>
                  <a:lnTo>
                    <a:pt x="4457" y="246380"/>
                  </a:lnTo>
                  <a:lnTo>
                    <a:pt x="4457" y="5080"/>
                  </a:lnTo>
                  <a:lnTo>
                    <a:pt x="4330255" y="5080"/>
                  </a:lnTo>
                  <a:lnTo>
                    <a:pt x="4330255" y="246087"/>
                  </a:lnTo>
                  <a:lnTo>
                    <a:pt x="4334713" y="246087"/>
                  </a:lnTo>
                  <a:lnTo>
                    <a:pt x="4334713" y="5080"/>
                  </a:lnTo>
                  <a:lnTo>
                    <a:pt x="4334713" y="4483"/>
                  </a:lnTo>
                  <a:lnTo>
                    <a:pt x="4334713" y="0"/>
                  </a:lnTo>
                  <a:close/>
                </a:path>
              </a:pathLst>
            </a:custGeom>
            <a:solidFill>
              <a:srgbClr val="B0B2B2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62826" y="4829141"/>
              <a:ext cx="4334632" cy="6311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140742" y="9788456"/>
              <a:ext cx="5578783" cy="42971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127721" y="4993431"/>
              <a:ext cx="100038" cy="32437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100265" y="4991963"/>
              <a:ext cx="116174" cy="27100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127721" y="9221904"/>
              <a:ext cx="100038" cy="32437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8100265" y="9220431"/>
              <a:ext cx="116174" cy="27101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3632504" y="4993431"/>
              <a:ext cx="100038" cy="32437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643826" y="4991963"/>
              <a:ext cx="116162" cy="27100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3632504" y="9221904"/>
              <a:ext cx="100038" cy="32437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3643826" y="9220431"/>
              <a:ext cx="4487097" cy="56895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5904123" y="4867014"/>
              <a:ext cx="55880" cy="4799330"/>
            </a:xfrm>
            <a:custGeom>
              <a:avLst/>
              <a:gdLst/>
              <a:ahLst/>
              <a:cxnLst/>
              <a:rect l="l" t="t" r="r" b="b"/>
              <a:pathLst>
                <a:path w="55880" h="4799330">
                  <a:moveTo>
                    <a:pt x="55736" y="0"/>
                  </a:moveTo>
                  <a:lnTo>
                    <a:pt x="0" y="0"/>
                  </a:lnTo>
                  <a:lnTo>
                    <a:pt x="0" y="4798827"/>
                  </a:lnTo>
                  <a:lnTo>
                    <a:pt x="55736" y="4798827"/>
                  </a:lnTo>
                  <a:lnTo>
                    <a:pt x="55736" y="0"/>
                  </a:lnTo>
                  <a:close/>
                </a:path>
              </a:pathLst>
            </a:custGeom>
            <a:solidFill>
              <a:srgbClr val="ADB0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751611" y="4834200"/>
              <a:ext cx="2146935" cy="4838700"/>
            </a:xfrm>
            <a:custGeom>
              <a:avLst/>
              <a:gdLst/>
              <a:ahLst/>
              <a:cxnLst/>
              <a:rect l="l" t="t" r="r" b="b"/>
              <a:pathLst>
                <a:path w="2146934" h="4838700">
                  <a:moveTo>
                    <a:pt x="2146922" y="0"/>
                  </a:moveTo>
                  <a:lnTo>
                    <a:pt x="1908708" y="0"/>
                  </a:lnTo>
                  <a:lnTo>
                    <a:pt x="1908708" y="241300"/>
                  </a:lnTo>
                  <a:lnTo>
                    <a:pt x="1908708" y="4597400"/>
                  </a:lnTo>
                  <a:lnTo>
                    <a:pt x="238226" y="4597400"/>
                  </a:lnTo>
                  <a:lnTo>
                    <a:pt x="238226" y="241300"/>
                  </a:lnTo>
                  <a:lnTo>
                    <a:pt x="1908708" y="241300"/>
                  </a:lnTo>
                  <a:lnTo>
                    <a:pt x="1908708" y="0"/>
                  </a:lnTo>
                  <a:lnTo>
                    <a:pt x="0" y="0"/>
                  </a:lnTo>
                  <a:lnTo>
                    <a:pt x="0" y="241300"/>
                  </a:lnTo>
                  <a:lnTo>
                    <a:pt x="0" y="4597400"/>
                  </a:lnTo>
                  <a:lnTo>
                    <a:pt x="0" y="4838700"/>
                  </a:lnTo>
                  <a:lnTo>
                    <a:pt x="2146922" y="4838700"/>
                  </a:lnTo>
                  <a:lnTo>
                    <a:pt x="2146922" y="4597895"/>
                  </a:lnTo>
                  <a:lnTo>
                    <a:pt x="2146922" y="4597400"/>
                  </a:lnTo>
                  <a:lnTo>
                    <a:pt x="2146922" y="241300"/>
                  </a:lnTo>
                  <a:lnTo>
                    <a:pt x="2146922" y="241007"/>
                  </a:lnTo>
                  <a:lnTo>
                    <a:pt x="2146922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723749" y="4800868"/>
              <a:ext cx="2202666" cy="490555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3913619" y="4990036"/>
              <a:ext cx="3619626" cy="452443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3932874" y="5009250"/>
              <a:ext cx="1784437" cy="448598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3958202" y="5034860"/>
              <a:ext cx="1734185" cy="4434840"/>
            </a:xfrm>
            <a:custGeom>
              <a:avLst/>
              <a:gdLst/>
              <a:ahLst/>
              <a:cxnLst/>
              <a:rect l="l" t="t" r="r" b="b"/>
              <a:pathLst>
                <a:path w="1734184" h="4434840">
                  <a:moveTo>
                    <a:pt x="1733740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4427220"/>
                  </a:lnTo>
                  <a:lnTo>
                    <a:pt x="0" y="4434840"/>
                  </a:lnTo>
                  <a:lnTo>
                    <a:pt x="1733740" y="4434840"/>
                  </a:lnTo>
                  <a:lnTo>
                    <a:pt x="1733740" y="4427334"/>
                  </a:lnTo>
                  <a:lnTo>
                    <a:pt x="1733740" y="10236"/>
                  </a:lnTo>
                  <a:lnTo>
                    <a:pt x="1723986" y="10236"/>
                  </a:lnTo>
                  <a:lnTo>
                    <a:pt x="1723986" y="4427220"/>
                  </a:lnTo>
                  <a:lnTo>
                    <a:pt x="9779" y="4427220"/>
                  </a:lnTo>
                  <a:lnTo>
                    <a:pt x="9779" y="10160"/>
                  </a:lnTo>
                  <a:lnTo>
                    <a:pt x="1733740" y="10160"/>
                  </a:lnTo>
                  <a:lnTo>
                    <a:pt x="1733740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961716" y="4834200"/>
              <a:ext cx="2146935" cy="4838700"/>
            </a:xfrm>
            <a:custGeom>
              <a:avLst/>
              <a:gdLst/>
              <a:ahLst/>
              <a:cxnLst/>
              <a:rect l="l" t="t" r="r" b="b"/>
              <a:pathLst>
                <a:path w="2146934" h="4838700">
                  <a:moveTo>
                    <a:pt x="2146935" y="0"/>
                  </a:moveTo>
                  <a:lnTo>
                    <a:pt x="1908695" y="0"/>
                  </a:lnTo>
                  <a:lnTo>
                    <a:pt x="1908695" y="241300"/>
                  </a:lnTo>
                  <a:lnTo>
                    <a:pt x="1908695" y="4597400"/>
                  </a:lnTo>
                  <a:lnTo>
                    <a:pt x="238226" y="4597400"/>
                  </a:lnTo>
                  <a:lnTo>
                    <a:pt x="238226" y="241300"/>
                  </a:lnTo>
                  <a:lnTo>
                    <a:pt x="1908695" y="241300"/>
                  </a:lnTo>
                  <a:lnTo>
                    <a:pt x="1908695" y="0"/>
                  </a:lnTo>
                  <a:lnTo>
                    <a:pt x="0" y="0"/>
                  </a:lnTo>
                  <a:lnTo>
                    <a:pt x="0" y="241300"/>
                  </a:lnTo>
                  <a:lnTo>
                    <a:pt x="0" y="4597400"/>
                  </a:lnTo>
                  <a:lnTo>
                    <a:pt x="0" y="4838700"/>
                  </a:lnTo>
                  <a:lnTo>
                    <a:pt x="2146935" y="4838700"/>
                  </a:lnTo>
                  <a:lnTo>
                    <a:pt x="2146935" y="4597895"/>
                  </a:lnTo>
                  <a:lnTo>
                    <a:pt x="2146935" y="4597400"/>
                  </a:lnTo>
                  <a:lnTo>
                    <a:pt x="2146935" y="241300"/>
                  </a:lnTo>
                  <a:lnTo>
                    <a:pt x="2146935" y="241007"/>
                  </a:lnTo>
                  <a:lnTo>
                    <a:pt x="2146935" y="0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933850" y="4800868"/>
              <a:ext cx="2202666" cy="490555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123719" y="4990036"/>
              <a:ext cx="3619626" cy="452443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142963" y="5009250"/>
              <a:ext cx="1784448" cy="448598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6168307" y="5034860"/>
              <a:ext cx="1734185" cy="4434840"/>
            </a:xfrm>
            <a:custGeom>
              <a:avLst/>
              <a:gdLst/>
              <a:ahLst/>
              <a:cxnLst/>
              <a:rect l="l" t="t" r="r" b="b"/>
              <a:pathLst>
                <a:path w="1734184" h="4434840">
                  <a:moveTo>
                    <a:pt x="1733753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4427220"/>
                  </a:lnTo>
                  <a:lnTo>
                    <a:pt x="0" y="4434840"/>
                  </a:lnTo>
                  <a:lnTo>
                    <a:pt x="1733753" y="4434840"/>
                  </a:lnTo>
                  <a:lnTo>
                    <a:pt x="1733753" y="4427334"/>
                  </a:lnTo>
                  <a:lnTo>
                    <a:pt x="1733753" y="10236"/>
                  </a:lnTo>
                  <a:lnTo>
                    <a:pt x="1723974" y="10236"/>
                  </a:lnTo>
                  <a:lnTo>
                    <a:pt x="1723974" y="4427220"/>
                  </a:lnTo>
                  <a:lnTo>
                    <a:pt x="9766" y="4427220"/>
                  </a:lnTo>
                  <a:lnTo>
                    <a:pt x="9766" y="10160"/>
                  </a:lnTo>
                  <a:lnTo>
                    <a:pt x="1733753" y="10160"/>
                  </a:lnTo>
                  <a:lnTo>
                    <a:pt x="1733753" y="0"/>
                  </a:lnTo>
                  <a:close/>
                </a:path>
              </a:pathLst>
            </a:custGeom>
            <a:solidFill>
              <a:srgbClr val="F6F5F4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5747020" y="6997158"/>
              <a:ext cx="154613" cy="68078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5750704" y="6995200"/>
              <a:ext cx="147241" cy="252735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5765632" y="7076816"/>
              <a:ext cx="117389" cy="17111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775771" y="7085627"/>
              <a:ext cx="97106" cy="469682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5781910" y="7097991"/>
              <a:ext cx="85090" cy="457834"/>
            </a:xfrm>
            <a:custGeom>
              <a:avLst/>
              <a:gdLst/>
              <a:ahLst/>
              <a:cxnLst/>
              <a:rect l="l" t="t" r="r" b="b"/>
              <a:pathLst>
                <a:path w="85090" h="457834">
                  <a:moveTo>
                    <a:pt x="42417" y="0"/>
                  </a:moveTo>
                  <a:lnTo>
                    <a:pt x="24513" y="4366"/>
                  </a:lnTo>
                  <a:lnTo>
                    <a:pt x="10410" y="16097"/>
                  </a:lnTo>
                  <a:lnTo>
                    <a:pt x="1706" y="33143"/>
                  </a:lnTo>
                  <a:lnTo>
                    <a:pt x="0" y="53453"/>
                  </a:lnTo>
                  <a:lnTo>
                    <a:pt x="5925" y="113932"/>
                  </a:lnTo>
                  <a:lnTo>
                    <a:pt x="10539" y="174187"/>
                  </a:lnTo>
                  <a:lnTo>
                    <a:pt x="13815" y="232782"/>
                  </a:lnTo>
                  <a:lnTo>
                    <a:pt x="15730" y="288278"/>
                  </a:lnTo>
                  <a:lnTo>
                    <a:pt x="16260" y="339236"/>
                  </a:lnTo>
                  <a:lnTo>
                    <a:pt x="15380" y="384219"/>
                  </a:lnTo>
                  <a:lnTo>
                    <a:pt x="13067" y="421788"/>
                  </a:lnTo>
                  <a:lnTo>
                    <a:pt x="14493" y="435392"/>
                  </a:lnTo>
                  <a:lnTo>
                    <a:pt x="20619" y="446710"/>
                  </a:lnTo>
                  <a:lnTo>
                    <a:pt x="30307" y="454449"/>
                  </a:lnTo>
                  <a:lnTo>
                    <a:pt x="42417" y="457315"/>
                  </a:lnTo>
                  <a:lnTo>
                    <a:pt x="54527" y="454449"/>
                  </a:lnTo>
                  <a:lnTo>
                    <a:pt x="64215" y="446710"/>
                  </a:lnTo>
                  <a:lnTo>
                    <a:pt x="70341" y="435392"/>
                  </a:lnTo>
                  <a:lnTo>
                    <a:pt x="71767" y="421788"/>
                  </a:lnTo>
                  <a:lnTo>
                    <a:pt x="69454" y="384219"/>
                  </a:lnTo>
                  <a:lnTo>
                    <a:pt x="68574" y="339236"/>
                  </a:lnTo>
                  <a:lnTo>
                    <a:pt x="69104" y="288278"/>
                  </a:lnTo>
                  <a:lnTo>
                    <a:pt x="71019" y="232782"/>
                  </a:lnTo>
                  <a:lnTo>
                    <a:pt x="74296" y="174187"/>
                  </a:lnTo>
                  <a:lnTo>
                    <a:pt x="78909" y="113932"/>
                  </a:lnTo>
                  <a:lnTo>
                    <a:pt x="84835" y="53453"/>
                  </a:lnTo>
                  <a:lnTo>
                    <a:pt x="83128" y="33143"/>
                  </a:lnTo>
                  <a:lnTo>
                    <a:pt x="74424" y="16097"/>
                  </a:lnTo>
                  <a:lnTo>
                    <a:pt x="60321" y="4366"/>
                  </a:lnTo>
                  <a:lnTo>
                    <a:pt x="4241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780053" y="7085627"/>
              <a:ext cx="88154" cy="469273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5958445" y="6997158"/>
              <a:ext cx="154613" cy="680781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5962132" y="6995200"/>
              <a:ext cx="147231" cy="252735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5977062" y="7076816"/>
              <a:ext cx="117378" cy="171119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987200" y="7085627"/>
              <a:ext cx="97106" cy="469682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5993334" y="7097991"/>
              <a:ext cx="85090" cy="457834"/>
            </a:xfrm>
            <a:custGeom>
              <a:avLst/>
              <a:gdLst/>
              <a:ahLst/>
              <a:cxnLst/>
              <a:rect l="l" t="t" r="r" b="b"/>
              <a:pathLst>
                <a:path w="85090" h="457834">
                  <a:moveTo>
                    <a:pt x="42417" y="0"/>
                  </a:moveTo>
                  <a:lnTo>
                    <a:pt x="24513" y="4366"/>
                  </a:lnTo>
                  <a:lnTo>
                    <a:pt x="10410" y="16097"/>
                  </a:lnTo>
                  <a:lnTo>
                    <a:pt x="1706" y="33143"/>
                  </a:lnTo>
                  <a:lnTo>
                    <a:pt x="0" y="53453"/>
                  </a:lnTo>
                  <a:lnTo>
                    <a:pt x="5925" y="113932"/>
                  </a:lnTo>
                  <a:lnTo>
                    <a:pt x="10539" y="174187"/>
                  </a:lnTo>
                  <a:lnTo>
                    <a:pt x="13815" y="232782"/>
                  </a:lnTo>
                  <a:lnTo>
                    <a:pt x="15730" y="288278"/>
                  </a:lnTo>
                  <a:lnTo>
                    <a:pt x="16260" y="339236"/>
                  </a:lnTo>
                  <a:lnTo>
                    <a:pt x="15380" y="384219"/>
                  </a:lnTo>
                  <a:lnTo>
                    <a:pt x="13067" y="421788"/>
                  </a:lnTo>
                  <a:lnTo>
                    <a:pt x="14493" y="435392"/>
                  </a:lnTo>
                  <a:lnTo>
                    <a:pt x="20619" y="446710"/>
                  </a:lnTo>
                  <a:lnTo>
                    <a:pt x="30307" y="454449"/>
                  </a:lnTo>
                  <a:lnTo>
                    <a:pt x="42417" y="457315"/>
                  </a:lnTo>
                  <a:lnTo>
                    <a:pt x="54527" y="454449"/>
                  </a:lnTo>
                  <a:lnTo>
                    <a:pt x="64215" y="446710"/>
                  </a:lnTo>
                  <a:lnTo>
                    <a:pt x="70341" y="435392"/>
                  </a:lnTo>
                  <a:lnTo>
                    <a:pt x="71767" y="421788"/>
                  </a:lnTo>
                  <a:lnTo>
                    <a:pt x="69454" y="384219"/>
                  </a:lnTo>
                  <a:lnTo>
                    <a:pt x="68574" y="339236"/>
                  </a:lnTo>
                  <a:lnTo>
                    <a:pt x="69104" y="288278"/>
                  </a:lnTo>
                  <a:lnTo>
                    <a:pt x="71019" y="232782"/>
                  </a:lnTo>
                  <a:lnTo>
                    <a:pt x="74296" y="174187"/>
                  </a:lnTo>
                  <a:lnTo>
                    <a:pt x="78909" y="113932"/>
                  </a:lnTo>
                  <a:lnTo>
                    <a:pt x="84835" y="53453"/>
                  </a:lnTo>
                  <a:lnTo>
                    <a:pt x="83128" y="33143"/>
                  </a:lnTo>
                  <a:lnTo>
                    <a:pt x="74424" y="16097"/>
                  </a:lnTo>
                  <a:lnTo>
                    <a:pt x="60321" y="4366"/>
                  </a:lnTo>
                  <a:lnTo>
                    <a:pt x="42417" y="0"/>
                  </a:lnTo>
                  <a:close/>
                </a:path>
              </a:pathLst>
            </a:custGeom>
            <a:solidFill>
              <a:srgbClr val="000000">
                <a:alpha val="4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991478" y="7085627"/>
              <a:ext cx="88239" cy="46927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3510517" y="8066824"/>
              <a:ext cx="4839335" cy="0"/>
            </a:xfrm>
            <a:custGeom>
              <a:avLst/>
              <a:gdLst/>
              <a:ahLst/>
              <a:cxnLst/>
              <a:rect l="l" t="t" r="r" b="b"/>
              <a:pathLst>
                <a:path w="4839334">
                  <a:moveTo>
                    <a:pt x="0" y="0"/>
                  </a:moveTo>
                  <a:lnTo>
                    <a:pt x="4838994" y="0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3399618" y="8002990"/>
              <a:ext cx="5060950" cy="128270"/>
            </a:xfrm>
            <a:custGeom>
              <a:avLst/>
              <a:gdLst/>
              <a:ahLst/>
              <a:cxnLst/>
              <a:rect l="l" t="t" r="r" b="b"/>
              <a:pathLst>
                <a:path w="5060950" h="128270">
                  <a:moveTo>
                    <a:pt x="156260" y="0"/>
                  </a:moveTo>
                  <a:lnTo>
                    <a:pt x="0" y="63842"/>
                  </a:lnTo>
                  <a:lnTo>
                    <a:pt x="156260" y="127685"/>
                  </a:lnTo>
                  <a:lnTo>
                    <a:pt x="119189" y="63842"/>
                  </a:lnTo>
                  <a:lnTo>
                    <a:pt x="156260" y="0"/>
                  </a:lnTo>
                  <a:close/>
                </a:path>
                <a:path w="5060950" h="128270">
                  <a:moveTo>
                    <a:pt x="5060785" y="63842"/>
                  </a:moveTo>
                  <a:lnTo>
                    <a:pt x="4904524" y="0"/>
                  </a:lnTo>
                  <a:lnTo>
                    <a:pt x="4941595" y="63842"/>
                  </a:lnTo>
                  <a:lnTo>
                    <a:pt x="4904524" y="127685"/>
                  </a:lnTo>
                  <a:lnTo>
                    <a:pt x="5060785" y="63842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14334538" y="5504270"/>
            <a:ext cx="1348105" cy="6032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55244">
              <a:lnSpc>
                <a:spcPct val="100000"/>
              </a:lnSpc>
              <a:spcBef>
                <a:spcPts val="140"/>
              </a:spcBef>
            </a:pPr>
            <a:r>
              <a:rPr sz="3750" spc="-835" dirty="0">
                <a:solidFill>
                  <a:srgbClr val="231F20"/>
                </a:solidFill>
                <a:latin typeface="Bahnschrift"/>
                <a:cs typeface="Bahnschrift"/>
              </a:rPr>
              <a:t>B</a:t>
            </a:r>
            <a:endParaRPr sz="3750">
              <a:latin typeface="Bahnschrift"/>
              <a:cs typeface="Bahnschrift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4284237" y="7545846"/>
            <a:ext cx="1348105" cy="6032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40"/>
              </a:spcBef>
            </a:pPr>
            <a:r>
              <a:rPr sz="3750" spc="-755" dirty="0">
                <a:solidFill>
                  <a:srgbClr val="231F20"/>
                </a:solidFill>
                <a:latin typeface="Bahnschrift"/>
                <a:cs typeface="Bahnschrift"/>
              </a:rPr>
              <a:t>A</a:t>
            </a:r>
            <a:endParaRPr sz="3750" dirty="0">
              <a:latin typeface="Bahnschrift"/>
              <a:cs typeface="Bahnschrift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11418091" y="3445385"/>
            <a:ext cx="7924165" cy="6496050"/>
            <a:chOff x="11418091" y="3445385"/>
            <a:chExt cx="7924165" cy="6496050"/>
          </a:xfrm>
        </p:grpSpPr>
        <p:pic>
          <p:nvPicPr>
            <p:cNvPr id="54" name="object 54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3243497" y="3445385"/>
              <a:ext cx="5357052" cy="781530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1418091" y="3650342"/>
              <a:ext cx="7924165" cy="0"/>
            </a:xfrm>
            <a:custGeom>
              <a:avLst/>
              <a:gdLst/>
              <a:ahLst/>
              <a:cxnLst/>
              <a:rect l="l" t="t" r="r" b="b"/>
              <a:pathLst>
                <a:path w="7924165">
                  <a:moveTo>
                    <a:pt x="0" y="0"/>
                  </a:moveTo>
                  <a:lnTo>
                    <a:pt x="7923664" y="0"/>
                  </a:lnTo>
                </a:path>
              </a:pathLst>
            </a:custGeom>
            <a:ln w="94237">
              <a:solidFill>
                <a:srgbClr val="52C206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4318832" y="3755789"/>
              <a:ext cx="0" cy="6075045"/>
            </a:xfrm>
            <a:custGeom>
              <a:avLst/>
              <a:gdLst/>
              <a:ahLst/>
              <a:cxnLst/>
              <a:rect l="l" t="t" r="r" b="b"/>
              <a:pathLst>
                <a:path h="6075045">
                  <a:moveTo>
                    <a:pt x="0" y="0"/>
                  </a:moveTo>
                  <a:lnTo>
                    <a:pt x="0" y="6074568"/>
                  </a:lnTo>
                </a:path>
              </a:pathLst>
            </a:custGeom>
            <a:ln w="31412"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4254976" y="3644896"/>
              <a:ext cx="128270" cy="6296660"/>
            </a:xfrm>
            <a:custGeom>
              <a:avLst/>
              <a:gdLst/>
              <a:ahLst/>
              <a:cxnLst/>
              <a:rect l="l" t="t" r="r" b="b"/>
              <a:pathLst>
                <a:path w="128269" h="6296659">
                  <a:moveTo>
                    <a:pt x="127685" y="6140094"/>
                  </a:moveTo>
                  <a:lnTo>
                    <a:pt x="63855" y="6177165"/>
                  </a:lnTo>
                  <a:lnTo>
                    <a:pt x="0" y="6140094"/>
                  </a:lnTo>
                  <a:lnTo>
                    <a:pt x="63855" y="6296355"/>
                  </a:lnTo>
                  <a:lnTo>
                    <a:pt x="127685" y="6140094"/>
                  </a:lnTo>
                  <a:close/>
                </a:path>
                <a:path w="128269" h="6296659">
                  <a:moveTo>
                    <a:pt x="127685" y="156273"/>
                  </a:moveTo>
                  <a:lnTo>
                    <a:pt x="63855" y="0"/>
                  </a:lnTo>
                  <a:lnTo>
                    <a:pt x="0" y="156273"/>
                  </a:lnTo>
                  <a:lnTo>
                    <a:pt x="63855" y="119189"/>
                  </a:lnTo>
                  <a:lnTo>
                    <a:pt x="127685" y="156273"/>
                  </a:lnTo>
                  <a:close/>
                </a:path>
              </a:pathLst>
            </a:custGeom>
            <a:solidFill>
              <a:srgbClr val="52C206"/>
            </a:solidFill>
            <a:ln>
              <a:solidFill>
                <a:srgbClr val="52C2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1487601" y="3173987"/>
            <a:ext cx="11588728" cy="1495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5"/>
              </a:spcBef>
            </a:pPr>
            <a:r>
              <a:rPr lang="pl-PL" sz="2250" spc="-15" dirty="0" smtClean="0">
                <a:solidFill>
                  <a:srgbClr val="52C206"/>
                </a:solidFill>
                <a:latin typeface="Trebuchet MS"/>
                <a:cs typeface="Trebuchet MS"/>
              </a:rPr>
              <a:t>Linia sufitu</a:t>
            </a:r>
            <a:endParaRPr sz="2250" dirty="0" smtClean="0">
              <a:solidFill>
                <a:srgbClr val="52C206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26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895"/>
              </a:spcBef>
            </a:pPr>
            <a:r>
              <a:rPr sz="3300" spc="-10" dirty="0">
                <a:solidFill>
                  <a:srgbClr val="FFFFFF"/>
                </a:solidFill>
                <a:latin typeface="Trebuchet MS"/>
                <a:cs typeface="Trebuchet MS"/>
              </a:rPr>
              <a:t>Należy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60" dirty="0">
                <a:solidFill>
                  <a:srgbClr val="FFFFFF"/>
                </a:solidFill>
                <a:latin typeface="Trebuchet MS"/>
                <a:cs typeface="Trebuchet MS"/>
              </a:rPr>
              <a:t>zmierzyć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3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45" dirty="0">
                <a:solidFill>
                  <a:srgbClr val="FFFFFF"/>
                </a:solidFill>
                <a:latin typeface="Trebuchet MS"/>
                <a:cs typeface="Trebuchet MS"/>
              </a:rPr>
              <a:t>wnęki.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487601" y="5177496"/>
            <a:ext cx="9196070" cy="6413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b="1" spc="80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b="1" spc="-55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szerokość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20" dirty="0">
                <a:solidFill>
                  <a:srgbClr val="FFFFFF"/>
                </a:solidFill>
                <a:latin typeface="Trebuchet MS"/>
                <a:cs typeface="Trebuchet MS"/>
              </a:rPr>
              <a:t>wnęki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+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80" dirty="0">
                <a:solidFill>
                  <a:srgbClr val="FFFFFF"/>
                </a:solidFill>
                <a:latin typeface="Trebuchet MS"/>
                <a:cs typeface="Trebuchet MS"/>
              </a:rPr>
              <a:t>10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45" dirty="0">
                <a:solidFill>
                  <a:srgbClr val="FFFFFF"/>
                </a:solidFill>
                <a:latin typeface="Trebuchet MS"/>
                <a:cs typeface="Trebuchet MS"/>
              </a:rPr>
              <a:t>cm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487601" y="5742924"/>
            <a:ext cx="9944100" cy="114133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4000" b="1" spc="17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4000" b="1" spc="-55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4000" b="1" spc="-2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85" dirty="0">
                <a:solidFill>
                  <a:srgbClr val="FFFFFF"/>
                </a:solidFill>
                <a:latin typeface="Trebuchet MS"/>
                <a:cs typeface="Trebuchet MS"/>
              </a:rPr>
              <a:t>=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70" dirty="0">
                <a:solidFill>
                  <a:srgbClr val="FFFFFF"/>
                </a:solidFill>
                <a:latin typeface="Trebuchet MS"/>
                <a:cs typeface="Trebuchet MS"/>
              </a:rPr>
              <a:t>od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20" dirty="0" smtClean="0">
                <a:solidFill>
                  <a:srgbClr val="FFFFFF"/>
                </a:solidFill>
                <a:latin typeface="Trebuchet MS"/>
                <a:cs typeface="Trebuchet MS"/>
              </a:rPr>
              <a:t>parapetu </a:t>
            </a:r>
            <a:r>
              <a:rPr sz="3300" spc="70" dirty="0" smtClean="0">
                <a:solidFill>
                  <a:srgbClr val="FFFFFF"/>
                </a:solidFill>
                <a:latin typeface="Trebuchet MS"/>
                <a:cs typeface="Trebuchet MS"/>
              </a:rPr>
              <a:t>do</a:t>
            </a:r>
            <a:r>
              <a:rPr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10" dirty="0">
                <a:solidFill>
                  <a:srgbClr val="FFFFFF"/>
                </a:solidFill>
                <a:latin typeface="Trebuchet MS"/>
                <a:cs typeface="Trebuchet MS"/>
              </a:rPr>
              <a:t>suﬁtu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527953" y="7162375"/>
            <a:ext cx="11058584" cy="2743059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3300" spc="75" dirty="0">
                <a:solidFill>
                  <a:srgbClr val="FFFFFF"/>
                </a:solidFill>
                <a:latin typeface="Trebuchet MS"/>
                <a:cs typeface="Trebuchet MS"/>
              </a:rPr>
              <a:t>UWAGA:</a:t>
            </a:r>
            <a:endParaRPr sz="3300" dirty="0">
              <a:latin typeface="Trebuchet MS"/>
              <a:cs typeface="Trebuchet MS"/>
            </a:endParaRPr>
          </a:p>
          <a:p>
            <a:pPr marL="12700">
              <a:spcBef>
                <a:spcPts val="495"/>
              </a:spcBef>
            </a:pPr>
            <a:r>
              <a:rPr sz="3300" spc="-10" dirty="0">
                <a:solidFill>
                  <a:srgbClr val="FFFFFF"/>
                </a:solidFill>
                <a:latin typeface="Trebuchet MS"/>
                <a:cs typeface="Trebuchet MS"/>
              </a:rPr>
              <a:t>Należy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15" dirty="0">
                <a:solidFill>
                  <a:srgbClr val="FFFFFF"/>
                </a:solidFill>
                <a:latin typeface="Trebuchet MS"/>
                <a:cs typeface="Trebuchet MS"/>
              </a:rPr>
              <a:t>sprawdzić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95" dirty="0">
                <a:solidFill>
                  <a:srgbClr val="FFFFFF"/>
                </a:solidFill>
                <a:latin typeface="Trebuchet MS"/>
                <a:cs typeface="Trebuchet MS"/>
              </a:rPr>
              <a:t>czy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85" dirty="0">
                <a:solidFill>
                  <a:srgbClr val="FFFFFF"/>
                </a:solidFill>
                <a:latin typeface="Trebuchet MS"/>
                <a:cs typeface="Trebuchet MS"/>
              </a:rPr>
              <a:t>wysokość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60" dirty="0">
                <a:solidFill>
                  <a:srgbClr val="FFFFFF"/>
                </a:solidFill>
                <a:latin typeface="Trebuchet MS"/>
                <a:cs typeface="Trebuchet MS"/>
              </a:rPr>
              <a:t>złożonej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100" dirty="0">
                <a:solidFill>
                  <a:srgbClr val="FFFFFF"/>
                </a:solidFill>
                <a:latin typeface="Trebuchet MS"/>
                <a:cs typeface="Trebuchet MS"/>
              </a:rPr>
              <a:t>żaluzji</a:t>
            </a:r>
            <a:r>
              <a:rPr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300" spc="-25" dirty="0">
                <a:solidFill>
                  <a:srgbClr val="FFFFFF"/>
                </a:solidFill>
                <a:latin typeface="Trebuchet MS"/>
                <a:cs typeface="Trebuchet MS"/>
              </a:rPr>
              <a:t>(</a:t>
            </a:r>
            <a:r>
              <a:rPr sz="3300" spc="-25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tabela</a:t>
            </a:r>
            <a:r>
              <a:rPr lang="pl-PL" sz="3300" spc="-25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60" dirty="0" smtClean="0">
                <a:solidFill>
                  <a:srgbClr val="FFFFFF"/>
                </a:solidFill>
                <a:latin typeface="Trebuchet MS"/>
                <a:cs typeface="Trebuchet MS"/>
              </a:rPr>
              <a:t>na</a:t>
            </a:r>
            <a:r>
              <a:rPr lang="pl-PL"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20" dirty="0">
                <a:solidFill>
                  <a:srgbClr val="FFFFFF"/>
                </a:solidFill>
                <a:latin typeface="Trebuchet MS"/>
                <a:cs typeface="Trebuchet MS"/>
              </a:rPr>
              <a:t>stronie</a:t>
            </a:r>
            <a:r>
              <a:rPr lang="pl-PL" sz="33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180" dirty="0" smtClean="0">
                <a:solidFill>
                  <a:srgbClr val="FFFFFF"/>
                </a:solidFill>
                <a:latin typeface="Trebuchet MS"/>
                <a:cs typeface="Trebuchet MS"/>
              </a:rPr>
              <a:t>5 </a:t>
            </a:r>
            <a:r>
              <a:rPr lang="pl-PL" sz="3300" spc="-130" dirty="0" smtClean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lang="pl-PL" sz="3300" spc="-235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30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r>
              <a:rPr lang="pl-PL" sz="3300" spc="30" dirty="0" smtClean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r>
              <a:rPr lang="pl-PL" sz="3300" spc="-240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40" dirty="0">
                <a:solidFill>
                  <a:srgbClr val="FFFFFF"/>
                </a:solidFill>
                <a:latin typeface="Trebuchet MS"/>
                <a:cs typeface="Trebuchet MS"/>
              </a:rPr>
              <a:t>jest</a:t>
            </a:r>
            <a:r>
              <a:rPr lang="pl-PL" sz="33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10" dirty="0">
                <a:solidFill>
                  <a:srgbClr val="FFFFFF"/>
                </a:solidFill>
                <a:latin typeface="Trebuchet MS"/>
                <a:cs typeface="Trebuchet MS"/>
              </a:rPr>
              <a:t>mniejsza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5" dirty="0">
                <a:solidFill>
                  <a:srgbClr val="FFFFFF"/>
                </a:solidFill>
                <a:latin typeface="Trebuchet MS"/>
                <a:cs typeface="Trebuchet MS"/>
              </a:rPr>
              <a:t>lub</a:t>
            </a:r>
            <a:r>
              <a:rPr lang="pl-PL" sz="3300" spc="-2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50" dirty="0">
                <a:solidFill>
                  <a:srgbClr val="FFFFFF"/>
                </a:solidFill>
                <a:latin typeface="Trebuchet MS"/>
                <a:cs typeface="Trebuchet MS"/>
              </a:rPr>
              <a:t>równa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10" dirty="0">
                <a:solidFill>
                  <a:srgbClr val="FFFFFF"/>
                </a:solidFill>
                <a:latin typeface="Trebuchet MS"/>
                <a:cs typeface="Trebuchet MS"/>
              </a:rPr>
              <a:t>odległości </a:t>
            </a:r>
            <a:r>
              <a:rPr lang="pl-PL" sz="3300" spc="-9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70" dirty="0">
                <a:solidFill>
                  <a:srgbClr val="FFFFFF"/>
                </a:solidFill>
                <a:latin typeface="Trebuchet MS"/>
                <a:cs typeface="Trebuchet MS"/>
              </a:rPr>
              <a:t>od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110" dirty="0">
                <a:solidFill>
                  <a:srgbClr val="FFFFFF"/>
                </a:solidFill>
                <a:latin typeface="Trebuchet MS"/>
                <a:cs typeface="Trebuchet MS"/>
              </a:rPr>
              <a:t>suﬁtu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70" dirty="0">
                <a:solidFill>
                  <a:srgbClr val="FFFFFF"/>
                </a:solidFill>
                <a:latin typeface="Trebuchet MS"/>
                <a:cs typeface="Trebuchet MS"/>
              </a:rPr>
              <a:t>do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25" dirty="0">
                <a:solidFill>
                  <a:srgbClr val="FFFFFF"/>
                </a:solidFill>
                <a:latin typeface="Trebuchet MS"/>
                <a:cs typeface="Trebuchet MS"/>
              </a:rPr>
              <a:t>górnej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15" dirty="0">
                <a:solidFill>
                  <a:srgbClr val="FFFFFF"/>
                </a:solidFill>
                <a:latin typeface="Trebuchet MS"/>
                <a:cs typeface="Trebuchet MS"/>
              </a:rPr>
              <a:t>krawędzi</a:t>
            </a:r>
            <a:r>
              <a:rPr lang="pl-PL" sz="3300" spc="-2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pl-PL" sz="3300" spc="-45" dirty="0">
                <a:solidFill>
                  <a:srgbClr val="FFFFFF"/>
                </a:solidFill>
                <a:latin typeface="Trebuchet MS"/>
                <a:cs typeface="Trebuchet MS"/>
              </a:rPr>
              <a:t>wnęki.</a:t>
            </a:r>
            <a:endParaRPr lang="pl-PL" sz="33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endParaRPr sz="3300" dirty="0">
              <a:latin typeface="Trebuchet MS"/>
              <a:cs typeface="Trebuchet MS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8799238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4</a:t>
            </a:fld>
            <a:endParaRPr spc="-1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2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78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78" y="11308556"/>
                </a:lnTo>
                <a:lnTo>
                  <a:pt x="20104078" y="0"/>
                </a:lnTo>
                <a:close/>
              </a:path>
            </a:pathLst>
          </a:custGeom>
          <a:solidFill>
            <a:srgbClr val="2B2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672691"/>
              </p:ext>
            </p:extLst>
          </p:nvPr>
        </p:nvGraphicFramePr>
        <p:xfrm>
          <a:off x="10046034" y="3701155"/>
          <a:ext cx="5513070" cy="67000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2580"/>
                <a:gridCol w="2650490"/>
              </a:tblGrid>
              <a:tr h="418753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9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8"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4065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33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515233"/>
              </p:ext>
            </p:extLst>
          </p:nvPr>
        </p:nvGraphicFramePr>
        <p:xfrm>
          <a:off x="4260850" y="3470795"/>
          <a:ext cx="5503544" cy="69303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0040"/>
                <a:gridCol w="2643504"/>
              </a:tblGrid>
              <a:tr h="649113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50" b="1" spc="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CAŁKOWITA</a:t>
                      </a:r>
                      <a:r>
                        <a:rPr sz="1450" b="1" spc="-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b="1" spc="1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WYSOKOŚĆ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  <a:p>
                      <a:pPr marR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50" spc="6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ROZŁOŻONEJ</a:t>
                      </a:r>
                      <a:r>
                        <a:rPr sz="1450" spc="-1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4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ŻALUZJI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2C206"/>
                    </a:solidFill>
                  </a:tcPr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50" spc="8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WYSOKOŚĆ</a:t>
                      </a:r>
                      <a:r>
                        <a:rPr sz="1450" spc="-8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PO</a:t>
                      </a:r>
                      <a:r>
                        <a:rPr sz="1450" spc="-8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ZŁOŻENIU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  <a:p>
                      <a:pPr marR="2984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50" b="1" spc="1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BAMBUS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</a:txBody>
                  <a:tcPr marL="0" marR="0" marT="762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C206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8">
                <a:tc>
                  <a:txBody>
                    <a:bodyPr/>
                    <a:lstStyle/>
                    <a:p>
                      <a:pPr marL="88391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828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308752" y="1598745"/>
            <a:ext cx="17474565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55" dirty="0"/>
              <a:t>WYSOKOŚC</a:t>
            </a:r>
            <a:r>
              <a:rPr spc="110" dirty="0"/>
              <a:t>I</a:t>
            </a:r>
            <a:r>
              <a:rPr spc="-550" dirty="0"/>
              <a:t> </a:t>
            </a:r>
            <a:r>
              <a:rPr spc="70" dirty="0"/>
              <a:t>ZŁOŻONYC</a:t>
            </a:r>
            <a:r>
              <a:rPr spc="190" dirty="0"/>
              <a:t>H</a:t>
            </a:r>
            <a:r>
              <a:rPr spc="-550" dirty="0"/>
              <a:t> </a:t>
            </a:r>
            <a:r>
              <a:rPr spc="-15" dirty="0"/>
              <a:t>ŻALUZJ</a:t>
            </a:r>
            <a:r>
              <a:rPr spc="40" dirty="0"/>
              <a:t>I</a:t>
            </a:r>
            <a:r>
              <a:rPr spc="-550" dirty="0"/>
              <a:t> </a:t>
            </a:r>
            <a:r>
              <a:rPr spc="250" dirty="0"/>
              <a:t>Z</a:t>
            </a:r>
            <a:r>
              <a:rPr spc="-550" dirty="0"/>
              <a:t> </a:t>
            </a:r>
            <a:r>
              <a:rPr spc="140" dirty="0"/>
              <a:t>DRABINK</a:t>
            </a:r>
            <a:r>
              <a:rPr spc="265" dirty="0"/>
              <a:t>Ą</a:t>
            </a:r>
            <a:r>
              <a:rPr spc="-550" dirty="0"/>
              <a:t> </a:t>
            </a:r>
            <a:r>
              <a:rPr spc="190" dirty="0"/>
              <a:t>SZNURKOWĄ</a:t>
            </a:r>
          </a:p>
        </p:txBody>
      </p:sp>
      <p:sp>
        <p:nvSpPr>
          <p:cNvPr id="12" name="object 12"/>
          <p:cNvSpPr/>
          <p:nvPr/>
        </p:nvSpPr>
        <p:spPr>
          <a:xfrm>
            <a:off x="18799229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5</a:t>
            </a:fld>
            <a:endParaRPr spc="-1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390" y="635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78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78" y="11308556"/>
                </a:lnTo>
                <a:lnTo>
                  <a:pt x="20104078" y="0"/>
                </a:lnTo>
                <a:close/>
              </a:path>
            </a:pathLst>
          </a:custGeom>
          <a:solidFill>
            <a:srgbClr val="2B2F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spc="235" dirty="0"/>
              <a:t>WYSOKOŚCI</a:t>
            </a:r>
            <a:r>
              <a:rPr spc="-350" dirty="0"/>
              <a:t> </a:t>
            </a:r>
            <a:r>
              <a:rPr spc="175" dirty="0"/>
              <a:t>ZŁOŻONYCH</a:t>
            </a:r>
            <a:r>
              <a:rPr spc="-350" dirty="0"/>
              <a:t> </a:t>
            </a:r>
            <a:r>
              <a:rPr spc="80" dirty="0"/>
              <a:t>ŻALUZJI</a:t>
            </a:r>
            <a:r>
              <a:rPr spc="-350" dirty="0"/>
              <a:t> </a:t>
            </a:r>
            <a:r>
              <a:rPr spc="250" dirty="0"/>
              <a:t>Z</a:t>
            </a:r>
            <a:r>
              <a:rPr spc="-345" dirty="0"/>
              <a:t> </a:t>
            </a:r>
            <a:r>
              <a:rPr spc="285" dirty="0"/>
              <a:t>TAŚMĄ</a:t>
            </a:r>
            <a:r>
              <a:rPr spc="-350" dirty="0"/>
              <a:t> </a:t>
            </a:r>
            <a:r>
              <a:rPr spc="225" dirty="0"/>
              <a:t>OZDOBNĄ</a:t>
            </a: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78810"/>
              </p:ext>
            </p:extLst>
          </p:nvPr>
        </p:nvGraphicFramePr>
        <p:xfrm>
          <a:off x="10082594" y="3605304"/>
          <a:ext cx="5513070" cy="67000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62580"/>
                <a:gridCol w="2650490"/>
              </a:tblGrid>
              <a:tr h="418753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9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8">
                <a:tc>
                  <a:txBody>
                    <a:bodyPr/>
                    <a:lstStyle/>
                    <a:p>
                      <a:pPr marL="8026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350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R="776605" algn="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667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005703"/>
              </p:ext>
            </p:extLst>
          </p:nvPr>
        </p:nvGraphicFramePr>
        <p:xfrm>
          <a:off x="4337050" y="3374944"/>
          <a:ext cx="5503544" cy="69303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/>
                <a:gridCol w="2684144"/>
              </a:tblGrid>
              <a:tr h="649113"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50" b="1" spc="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CAŁKOWITA</a:t>
                      </a:r>
                      <a:r>
                        <a:rPr sz="1450" b="1" spc="-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b="1" spc="1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WYSOKOŚĆ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  <a:p>
                      <a:pPr marR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50" spc="6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ROZŁOŻONEJ</a:t>
                      </a:r>
                      <a:r>
                        <a:rPr sz="1450" spc="-10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4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ŻALUZJI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52C206"/>
                    </a:solidFill>
                  </a:tcPr>
                </a:tc>
                <a:tc>
                  <a:txBody>
                    <a:bodyPr/>
                    <a:lstStyle/>
                    <a:p>
                      <a:pPr marR="2984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50" spc="8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WYSOKOŚĆ</a:t>
                      </a:r>
                      <a:r>
                        <a:rPr sz="1450" spc="-8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PO</a:t>
                      </a:r>
                      <a:r>
                        <a:rPr sz="1450" spc="-8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ZŁOŻENIU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  <a:p>
                      <a:pPr marR="2984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50" b="1" spc="1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BAMBUS</a:t>
                      </a:r>
                      <a:endParaRPr sz="1450" dirty="0">
                        <a:latin typeface="Trebuchet MS"/>
                        <a:cs typeface="Trebuchet MS"/>
                      </a:endParaRPr>
                    </a:p>
                  </a:txBody>
                  <a:tcPr marL="0" marR="0" marT="7620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2C206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9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100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110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21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120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22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130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23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140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24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25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160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26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1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170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50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180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28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2F33"/>
                    </a:solidFill>
                  </a:tcPr>
                </a:tc>
              </a:tr>
              <a:tr h="418748">
                <a:tc>
                  <a:txBody>
                    <a:bodyPr/>
                    <a:lstStyle/>
                    <a:p>
                      <a:pPr marL="8928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2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190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50" spc="1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29</a:t>
                      </a:r>
                      <a:r>
                        <a:rPr sz="2450" spc="-2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50" spc="1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cm</a:t>
                      </a:r>
                      <a:endParaRPr sz="2450" dirty="0">
                        <a:latin typeface="Trebuchet MS"/>
                        <a:cs typeface="Trebuchet MS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B2F33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18799229" y="10548338"/>
            <a:ext cx="760730" cy="760730"/>
          </a:xfrm>
          <a:custGeom>
            <a:avLst/>
            <a:gdLst/>
            <a:ahLst/>
            <a:cxnLst/>
            <a:rect l="l" t="t" r="r" b="b"/>
            <a:pathLst>
              <a:path w="760730" h="760729">
                <a:moveTo>
                  <a:pt x="760322" y="0"/>
                </a:moveTo>
                <a:lnTo>
                  <a:pt x="0" y="0"/>
                </a:lnTo>
                <a:lnTo>
                  <a:pt x="0" y="760322"/>
                </a:lnTo>
                <a:lnTo>
                  <a:pt x="760322" y="760322"/>
                </a:lnTo>
                <a:lnTo>
                  <a:pt x="760322" y="0"/>
                </a:lnTo>
                <a:close/>
              </a:path>
            </a:pathLst>
          </a:custGeom>
          <a:solidFill>
            <a:srgbClr val="52C2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5470"/>
              </a:lnSpc>
            </a:pPr>
            <a:fld id="{81D60167-4931-47E6-BA6A-407CBD079E47}" type="slidenum">
              <a:rPr spc="-15" dirty="0"/>
              <a:t>6</a:t>
            </a:fld>
            <a:endParaRPr spc="-1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591</Words>
  <Application>Microsoft Office PowerPoint</Application>
  <PresentationFormat>Niestandardowy</PresentationFormat>
  <Paragraphs>186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Bahnschrift</vt:lpstr>
      <vt:lpstr>Calibri</vt:lpstr>
      <vt:lpstr>Trebuchet MS</vt:lpstr>
      <vt:lpstr>Office Theme</vt:lpstr>
      <vt:lpstr>1.MONTAŻ DO RAMY OKIENNEJ</vt:lpstr>
      <vt:lpstr>2.MONTAŻ WE WNĘCE OKIENNEJ</vt:lpstr>
      <vt:lpstr>3.MONTAŻ NAD WNĘKĄ</vt:lpstr>
      <vt:lpstr>4.MONTAŻ DO SUFITU</vt:lpstr>
      <vt:lpstr>WYSOKOŚCI ZŁOŻONYCH ŻALUZJI Z DRABINKĄ SZNURKOWĄ</vt:lpstr>
      <vt:lpstr>WYSOKOŚCI ZŁOŻONYCH ŻALUZJI Z TAŚMĄ OZDOBNĄ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INSTRUKCJA POMIARU ŻALUZJI FLIP 25 MM. SIERANT</dc:title>
  <dc:creator>Tymoteusz Jakubczyk</dc:creator>
  <cp:lastModifiedBy>Oliwia Wanicka</cp:lastModifiedBy>
  <cp:revision>19</cp:revision>
  <cp:lastPrinted>2023-09-18T11:50:36Z</cp:lastPrinted>
  <dcterms:created xsi:type="dcterms:W3CDTF">2023-09-18T11:39:36Z</dcterms:created>
  <dcterms:modified xsi:type="dcterms:W3CDTF">2024-04-18T13:41:35Z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2023-03-28T00:00:00Z</vt:filetime>
  </property>
  <property fmtid="{D5CDD505-2E9C-101B-9397-08002B2CF9AE}" pid="3" name="Creator">
    <vt:lpwstr>Adobe Illustrator 26.0 (Windows)</vt:lpwstr>
  </property>
  <property fmtid="{D5CDD505-2E9C-101B-9397-08002B2CF9AE}" pid="4" name="LastSaved">
    <vt:filetime>2023-09-18T00:00:00Z</vt:filetime>
  </property>
</Properties>
</file>